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2"/>
  </p:sldMasterIdLst>
  <p:notesMasterIdLst>
    <p:notesMasterId r:id="rId16"/>
  </p:notesMasterIdLst>
  <p:sldIdLst>
    <p:sldId id="256" r:id="rId3"/>
    <p:sldId id="263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</p:sldIdLst>
  <p:sldSz cx="12192000" cy="6858000"/>
  <p:notesSz cx="6735763" cy="986631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898102" y="4686499"/>
            <a:ext cx="4939560" cy="443984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游ゴシック"/>
      </a:defRPr>
    </a:lvl1pPr>
    <a:lvl2pPr indent="228600" latinLnBrk="0">
      <a:defRPr sz="1200">
        <a:latin typeface="+mn-lt"/>
        <a:ea typeface="+mn-ea"/>
        <a:cs typeface="+mn-cs"/>
        <a:sym typeface="游ゴシック"/>
      </a:defRPr>
    </a:lvl2pPr>
    <a:lvl3pPr indent="457200" latinLnBrk="0">
      <a:defRPr sz="1200">
        <a:latin typeface="+mn-lt"/>
        <a:ea typeface="+mn-ea"/>
        <a:cs typeface="+mn-cs"/>
        <a:sym typeface="游ゴシック"/>
      </a:defRPr>
    </a:lvl3pPr>
    <a:lvl4pPr indent="685800" latinLnBrk="0">
      <a:defRPr sz="1200">
        <a:latin typeface="+mn-lt"/>
        <a:ea typeface="+mn-ea"/>
        <a:cs typeface="+mn-cs"/>
        <a:sym typeface="游ゴシック"/>
      </a:defRPr>
    </a:lvl4pPr>
    <a:lvl5pPr indent="914400" latinLnBrk="0">
      <a:defRPr sz="1200">
        <a:latin typeface="+mn-lt"/>
        <a:ea typeface="+mn-ea"/>
        <a:cs typeface="+mn-cs"/>
        <a:sym typeface="游ゴシック"/>
      </a:defRPr>
    </a:lvl5pPr>
    <a:lvl6pPr indent="1143000" latinLnBrk="0">
      <a:defRPr sz="1200">
        <a:latin typeface="+mn-lt"/>
        <a:ea typeface="+mn-ea"/>
        <a:cs typeface="+mn-cs"/>
        <a:sym typeface="游ゴシック"/>
      </a:defRPr>
    </a:lvl6pPr>
    <a:lvl7pPr indent="1371600" latinLnBrk="0">
      <a:defRPr sz="1200">
        <a:latin typeface="+mn-lt"/>
        <a:ea typeface="+mn-ea"/>
        <a:cs typeface="+mn-cs"/>
        <a:sym typeface="游ゴシック"/>
      </a:defRPr>
    </a:lvl7pPr>
    <a:lvl8pPr indent="1600200" latinLnBrk="0">
      <a:defRPr sz="1200">
        <a:latin typeface="+mn-lt"/>
        <a:ea typeface="+mn-ea"/>
        <a:cs typeface="+mn-cs"/>
        <a:sym typeface="游ゴシック"/>
      </a:defRPr>
    </a:lvl8pPr>
    <a:lvl9pPr indent="1828800" latinLnBrk="0">
      <a:defRPr sz="1200">
        <a:latin typeface="+mn-lt"/>
        <a:ea typeface="+mn-ea"/>
        <a:cs typeface="+mn-cs"/>
        <a:sym typeface="游ゴシック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940803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1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456328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テキスト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30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347223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9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669783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8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9" name="テキスト プレースホルダー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6610835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5086165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337172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73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4" name="テキスト プレースホルダー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619687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83" name="図プレースホルダー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420449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1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テキスト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30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9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8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9" name="テキスト プレースホルダー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73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4" name="テキスト プレースホルダー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83" name="図プレースホルダー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798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4"/><Relationship Id="rId7" Type="http://schemas.openxmlformats.org/officeDocument/2006/relationships/slide" Target="slide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1.xml"/><Relationship Id="rId4" Type="http://schemas.openxmlformats.org/officeDocument/2006/relationships/video" Target="../media/media2.mp4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slide" Target="slide4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19.tif"/><Relationship Id="rId3" Type="http://schemas.openxmlformats.org/officeDocument/2006/relationships/image" Target="../media/image12.tif"/><Relationship Id="rId7" Type="http://schemas.openxmlformats.org/officeDocument/2006/relationships/image" Target="../media/image15.tif"/><Relationship Id="rId12" Type="http://schemas.openxmlformats.org/officeDocument/2006/relationships/image" Target="../media/image18.tif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tif"/><Relationship Id="rId11" Type="http://schemas.openxmlformats.org/officeDocument/2006/relationships/slide" Target="slide13.xml"/><Relationship Id="rId5" Type="http://schemas.openxmlformats.org/officeDocument/2006/relationships/slide" Target="slide10.xml"/><Relationship Id="rId10" Type="http://schemas.openxmlformats.org/officeDocument/2006/relationships/image" Target="../media/image17.tif"/><Relationship Id="rId4" Type="http://schemas.openxmlformats.org/officeDocument/2006/relationships/image" Target="../media/image13.tif"/><Relationship Id="rId9" Type="http://schemas.openxmlformats.org/officeDocument/2006/relationships/image" Target="../media/image1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テキスト ボックス 3"/>
          <p:cNvSpPr txBox="1"/>
          <p:nvPr/>
        </p:nvSpPr>
        <p:spPr>
          <a:xfrm>
            <a:off x="2298727" y="359249"/>
            <a:ext cx="7594546" cy="777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あさのうんどう</a:t>
            </a:r>
          </a:p>
        </p:txBody>
      </p:sp>
      <p:grpSp>
        <p:nvGrpSpPr>
          <p:cNvPr id="101" name="グループ化 88">
            <a:hlinkClick r:id="rId2" action="ppaction://hlinksldjump"/>
          </p:cNvPr>
          <p:cNvGrpSpPr/>
          <p:nvPr/>
        </p:nvGrpSpPr>
        <p:grpSpPr>
          <a:xfrm>
            <a:off x="3244781" y="2356133"/>
            <a:ext cx="2728801" cy="2613601"/>
            <a:chOff x="-1641501" y="-431087"/>
            <a:chExt cx="2852008" cy="2548148"/>
          </a:xfrm>
        </p:grpSpPr>
        <p:sp>
          <p:nvSpPr>
            <p:cNvPr id="95" name="四角形: 角を丸くする 15"/>
            <p:cNvSpPr/>
            <p:nvPr/>
          </p:nvSpPr>
          <p:spPr>
            <a:xfrm>
              <a:off x="-1641501" y="-431087"/>
              <a:ext cx="2852008" cy="2548148"/>
            </a:xfrm>
            <a:prstGeom prst="roundRect">
              <a:avLst>
                <a:gd name="adj" fmla="val 16073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96" name="Picture 12" descr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60938" y="-169683"/>
              <a:ext cx="881184" cy="10412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7" name="テキスト ボックス 45"/>
            <p:cNvSpPr txBox="1"/>
            <p:nvPr/>
          </p:nvSpPr>
          <p:spPr>
            <a:xfrm>
              <a:off x="-1215450" y="1610396"/>
              <a:ext cx="1898165" cy="3600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rPr dirty="0" err="1"/>
                <a:t>りょうあしとび</a:t>
              </a:r>
              <a:endParaRPr dirty="0"/>
            </a:p>
          </p:txBody>
        </p:sp>
        <p:sp>
          <p:nvSpPr>
            <p:cNvPr id="98" name="楕円 51"/>
            <p:cNvSpPr/>
            <p:nvPr/>
          </p:nvSpPr>
          <p:spPr>
            <a:xfrm>
              <a:off x="-317336" y="776411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9" name="楕円 52"/>
            <p:cNvSpPr/>
            <p:nvPr/>
          </p:nvSpPr>
          <p:spPr>
            <a:xfrm>
              <a:off x="-595094" y="947007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0" name="楕円 53"/>
            <p:cNvSpPr/>
            <p:nvPr/>
          </p:nvSpPr>
          <p:spPr>
            <a:xfrm>
              <a:off x="-888253" y="1136083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12" name="グループ化 84">
            <a:hlinkClick r:id="rId4" action="ppaction://hlinksldjump"/>
          </p:cNvPr>
          <p:cNvGrpSpPr/>
          <p:nvPr/>
        </p:nvGrpSpPr>
        <p:grpSpPr>
          <a:xfrm>
            <a:off x="6282139" y="2361189"/>
            <a:ext cx="2728800" cy="2613600"/>
            <a:chOff x="0" y="0"/>
            <a:chExt cx="2852007" cy="2486138"/>
          </a:xfrm>
        </p:grpSpPr>
        <p:sp>
          <p:nvSpPr>
            <p:cNvPr id="102" name="四角形: 角を丸くする 15"/>
            <p:cNvSpPr/>
            <p:nvPr/>
          </p:nvSpPr>
          <p:spPr>
            <a:xfrm>
              <a:off x="0" y="0"/>
              <a:ext cx="2852008" cy="2486139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3" name="Picture 12" descr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672" y="14877"/>
              <a:ext cx="851467" cy="10061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4" name="楕円 57"/>
            <p:cNvSpPr/>
            <p:nvPr/>
          </p:nvSpPr>
          <p:spPr>
            <a:xfrm>
              <a:off x="1486433" y="888851"/>
              <a:ext cx="385810" cy="211039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5" name="楕円 58"/>
            <p:cNvSpPr/>
            <p:nvPr/>
          </p:nvSpPr>
          <p:spPr>
            <a:xfrm>
              <a:off x="942158" y="921304"/>
              <a:ext cx="385810" cy="211039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6" name="楕円 59"/>
            <p:cNvSpPr/>
            <p:nvPr/>
          </p:nvSpPr>
          <p:spPr>
            <a:xfrm>
              <a:off x="925551" y="1283744"/>
              <a:ext cx="385810" cy="211039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7" name="テキスト ボックス 60"/>
            <p:cNvSpPr txBox="1"/>
            <p:nvPr/>
          </p:nvSpPr>
          <p:spPr>
            <a:xfrm>
              <a:off x="342156" y="2036790"/>
              <a:ext cx="2365415" cy="444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/>
            </a:lstStyle>
            <a:p>
              <a:r>
                <a:t>ぐーぱー</a:t>
              </a:r>
            </a:p>
          </p:txBody>
        </p:sp>
        <p:sp>
          <p:nvSpPr>
            <p:cNvPr id="108" name="楕円 61"/>
            <p:cNvSpPr/>
            <p:nvPr/>
          </p:nvSpPr>
          <p:spPr>
            <a:xfrm>
              <a:off x="1463663" y="1219162"/>
              <a:ext cx="385810" cy="211039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9" name="楕円 62"/>
            <p:cNvSpPr/>
            <p:nvPr/>
          </p:nvSpPr>
          <p:spPr>
            <a:xfrm>
              <a:off x="379383" y="1365584"/>
              <a:ext cx="385809" cy="211039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0" name="楕円 63"/>
            <p:cNvSpPr/>
            <p:nvPr/>
          </p:nvSpPr>
          <p:spPr>
            <a:xfrm>
              <a:off x="900888" y="1663442"/>
              <a:ext cx="385810" cy="211039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1" name="テキスト ボックス 60"/>
            <p:cNvSpPr txBox="1"/>
            <p:nvPr/>
          </p:nvSpPr>
          <p:spPr>
            <a:xfrm>
              <a:off x="342156" y="2036790"/>
              <a:ext cx="2365415" cy="444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/>
            </a:lstStyle>
            <a:p>
              <a:r>
                <a:t>ぐーぱー</a:t>
              </a:r>
            </a:p>
          </p:txBody>
        </p:sp>
      </p:grpSp>
      <p:grpSp>
        <p:nvGrpSpPr>
          <p:cNvPr id="119" name="動作設定ボタン: 最後 13">
            <a:hlinkClick r:id="rId5" action="ppaction://hlinksldjump"/>
          </p:cNvPr>
          <p:cNvGrpSpPr/>
          <p:nvPr/>
        </p:nvGrpSpPr>
        <p:grpSpPr>
          <a:xfrm>
            <a:off x="11471178" y="6315016"/>
            <a:ext cx="720823" cy="534839"/>
            <a:chOff x="0" y="0"/>
            <a:chExt cx="720821" cy="534837"/>
          </a:xfrm>
        </p:grpSpPr>
        <p:sp>
          <p:nvSpPr>
            <p:cNvPr id="116" name="四角形"/>
            <p:cNvSpPr/>
            <p:nvPr/>
          </p:nvSpPr>
          <p:spPr>
            <a:xfrm>
              <a:off x="0" y="0"/>
              <a:ext cx="720822" cy="534838"/>
            </a:xfrm>
            <a:prstGeom prst="rect">
              <a:avLst/>
            </a:prstGeom>
            <a:solidFill>
              <a:srgbClr val="00B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" name="図形"/>
            <p:cNvSpPr/>
            <p:nvPr/>
          </p:nvSpPr>
          <p:spPr>
            <a:xfrm>
              <a:off x="159846" y="66854"/>
              <a:ext cx="401130" cy="401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0800"/>
                  </a:moveTo>
                  <a:lnTo>
                    <a:pt x="0" y="0"/>
                  </a:lnTo>
                  <a:lnTo>
                    <a:pt x="0" y="21600"/>
                  </a:lnTo>
                  <a:close/>
                  <a:moveTo>
                    <a:pt x="1890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9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8" name="図形"/>
            <p:cNvSpPr/>
            <p:nvPr/>
          </p:nvSpPr>
          <p:spPr>
            <a:xfrm>
              <a:off x="0" y="0"/>
              <a:ext cx="720822" cy="53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5" y="10800"/>
                  </a:moveTo>
                  <a:lnTo>
                    <a:pt x="4790" y="18900"/>
                  </a:lnTo>
                  <a:lnTo>
                    <a:pt x="4790" y="2700"/>
                  </a:lnTo>
                  <a:close/>
                  <a:moveTo>
                    <a:pt x="15308" y="2700"/>
                  </a:moveTo>
                  <a:lnTo>
                    <a:pt x="16810" y="2700"/>
                  </a:lnTo>
                  <a:lnTo>
                    <a:pt x="16810" y="18900"/>
                  </a:lnTo>
                  <a:lnTo>
                    <a:pt x="15308" y="189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23" name="グループ化 87">
            <a:hlinkClick r:id="rId6" action="ppaction://hlinksldjump"/>
          </p:cNvPr>
          <p:cNvGrpSpPr/>
          <p:nvPr/>
        </p:nvGrpSpPr>
        <p:grpSpPr>
          <a:xfrm>
            <a:off x="9303355" y="2365766"/>
            <a:ext cx="2728800" cy="2613600"/>
            <a:chOff x="-102877" y="-82301"/>
            <a:chExt cx="2852007" cy="2486138"/>
          </a:xfrm>
        </p:grpSpPr>
        <p:sp>
          <p:nvSpPr>
            <p:cNvPr id="121" name="四角形: 角を丸くする 32"/>
            <p:cNvSpPr/>
            <p:nvPr/>
          </p:nvSpPr>
          <p:spPr>
            <a:xfrm>
              <a:off x="-102878" y="-82302"/>
              <a:ext cx="2852009" cy="2486139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2" name="Picture 4" descr="Picture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3133" y="114739"/>
              <a:ext cx="1397118" cy="155035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4" name="グループ化 14"/>
          <p:cNvSpPr/>
          <p:nvPr/>
        </p:nvSpPr>
        <p:spPr>
          <a:xfrm>
            <a:off x="10015439" y="4401280"/>
            <a:ext cx="1599445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かたあしだち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772B80D7-D3D8-91AE-5869-F20034D0C7BC}"/>
              </a:ext>
            </a:extLst>
          </p:cNvPr>
          <p:cNvGrpSpPr/>
          <p:nvPr/>
        </p:nvGrpSpPr>
        <p:grpSpPr>
          <a:xfrm>
            <a:off x="159844" y="2356133"/>
            <a:ext cx="2725109" cy="2613162"/>
            <a:chOff x="5961335" y="1217175"/>
            <a:chExt cx="5428740" cy="5281577"/>
          </a:xfrm>
        </p:grpSpPr>
        <p:sp>
          <p:nvSpPr>
            <p:cNvPr id="3" name="四角形: 角を丸くする 15">
              <a:hlinkClick r:id="rId8" action="ppaction://hlinksldjump"/>
              <a:extLst>
                <a:ext uri="{FF2B5EF4-FFF2-40B4-BE49-F238E27FC236}">
                  <a16:creationId xmlns:a16="http://schemas.microsoft.com/office/drawing/2014/main" id="{65FCFABA-1E7F-C656-6037-F5479B6EA2D3}"/>
                </a:ext>
              </a:extLst>
            </p:cNvPr>
            <p:cNvSpPr/>
            <p:nvPr/>
          </p:nvSpPr>
          <p:spPr>
            <a:xfrm>
              <a:off x="5961335" y="1217175"/>
              <a:ext cx="5428740" cy="5281577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4" name="Picture 2" descr="Picture 2">
              <a:hlinkClick r:id="rId8" action="ppaction://hlinksldjump"/>
              <a:extLst>
                <a:ext uri="{FF2B5EF4-FFF2-40B4-BE49-F238E27FC236}">
                  <a16:creationId xmlns:a16="http://schemas.microsoft.com/office/drawing/2014/main" id="{17566765-3FAA-F2CA-8012-C6E284BB1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15570" y="1386553"/>
              <a:ext cx="2050252" cy="23589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" name="楕円 48">
              <a:hlinkClick r:id="rId8" action="ppaction://hlinksldjump"/>
              <a:extLst>
                <a:ext uri="{FF2B5EF4-FFF2-40B4-BE49-F238E27FC236}">
                  <a16:creationId xmlns:a16="http://schemas.microsoft.com/office/drawing/2014/main" id="{2EC242FE-E8D7-85D3-93FE-C4A1CDE1F5CC}"/>
                </a:ext>
              </a:extLst>
            </p:cNvPr>
            <p:cNvSpPr/>
            <p:nvPr/>
          </p:nvSpPr>
          <p:spPr>
            <a:xfrm>
              <a:off x="8891321" y="3354562"/>
              <a:ext cx="734380" cy="448332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楕円 49">
              <a:hlinkClick r:id="rId8" action="ppaction://hlinksldjump"/>
              <a:extLst>
                <a:ext uri="{FF2B5EF4-FFF2-40B4-BE49-F238E27FC236}">
                  <a16:creationId xmlns:a16="http://schemas.microsoft.com/office/drawing/2014/main" id="{47193DE4-288F-74A9-126A-5BC9372B50FD}"/>
                </a:ext>
              </a:extLst>
            </p:cNvPr>
            <p:cNvSpPr/>
            <p:nvPr/>
          </p:nvSpPr>
          <p:spPr>
            <a:xfrm>
              <a:off x="8156943" y="3857961"/>
              <a:ext cx="734380" cy="448332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楕円 50">
              <a:hlinkClick r:id="rId8" action="ppaction://hlinksldjump"/>
              <a:extLst>
                <a:ext uri="{FF2B5EF4-FFF2-40B4-BE49-F238E27FC236}">
                  <a16:creationId xmlns:a16="http://schemas.microsoft.com/office/drawing/2014/main" id="{1728D6A4-1EDA-1FDA-7D35-D0E0935A8BA2}"/>
                </a:ext>
              </a:extLst>
            </p:cNvPr>
            <p:cNvSpPr/>
            <p:nvPr/>
          </p:nvSpPr>
          <p:spPr>
            <a:xfrm>
              <a:off x="7381844" y="4415891"/>
              <a:ext cx="734380" cy="448334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テキスト ボックス 54">
              <a:hlinkClick r:id="rId8" action="ppaction://hlinksldjump"/>
              <a:extLst>
                <a:ext uri="{FF2B5EF4-FFF2-40B4-BE49-F238E27FC236}">
                  <a16:creationId xmlns:a16="http://schemas.microsoft.com/office/drawing/2014/main" id="{61CCC7F5-02DB-B8C6-FCBF-D06073E6E261}"/>
                </a:ext>
              </a:extLst>
            </p:cNvPr>
            <p:cNvSpPr txBox="1"/>
            <p:nvPr/>
          </p:nvSpPr>
          <p:spPr>
            <a:xfrm>
              <a:off x="6272874" y="5276371"/>
              <a:ext cx="4502519" cy="9443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600"/>
              </a:lvl1pPr>
            </a:lstStyle>
            <a:p>
              <a:r>
                <a:rPr sz="2000" dirty="0" err="1"/>
                <a:t>かたあしとび</a:t>
              </a:r>
              <a:endParaRPr sz="2000" dirty="0"/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26" name="グループ"/>
          <p:cNvGrpSpPr/>
          <p:nvPr/>
        </p:nvGrpSpPr>
        <p:grpSpPr>
          <a:xfrm>
            <a:off x="4192385" y="1443743"/>
            <a:ext cx="3655516" cy="4720839"/>
            <a:chOff x="0" y="0"/>
            <a:chExt cx="3655514" cy="4720838"/>
          </a:xfrm>
        </p:grpSpPr>
        <p:sp>
          <p:nvSpPr>
            <p:cNvPr id="222" name="角丸四角形"/>
            <p:cNvSpPr/>
            <p:nvPr/>
          </p:nvSpPr>
          <p:spPr>
            <a:xfrm>
              <a:off x="77110" y="0"/>
              <a:ext cx="3570445" cy="4720839"/>
            </a:xfrm>
            <a:prstGeom prst="roundRect">
              <a:avLst>
                <a:gd name="adj" fmla="val 14418"/>
              </a:avLst>
            </a:prstGeom>
            <a:solidFill>
              <a:schemeClr val="accent2"/>
            </a:solidFill>
            <a:ln w="12700" cap="flat">
              <a:solidFill>
                <a:srgbClr val="AD5B2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3" name="がんばった"/>
            <p:cNvSpPr txBox="1"/>
            <p:nvPr/>
          </p:nvSpPr>
          <p:spPr>
            <a:xfrm>
              <a:off x="486429" y="3988799"/>
              <a:ext cx="2751807" cy="4967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がんばった</a:t>
              </a:r>
            </a:p>
          </p:txBody>
        </p:sp>
        <p:pic>
          <p:nvPicPr>
            <p:cNvPr id="224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60246" y="1552933"/>
              <a:ext cx="1995269" cy="21865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5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6756"/>
              <a:ext cx="2120632" cy="232398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31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28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9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0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38" name="グループ"/>
          <p:cNvGrpSpPr/>
          <p:nvPr/>
        </p:nvGrpSpPr>
        <p:grpSpPr>
          <a:xfrm>
            <a:off x="3995303" y="1491780"/>
            <a:ext cx="4201395" cy="5051978"/>
            <a:chOff x="0" y="0"/>
            <a:chExt cx="4201394" cy="5051976"/>
          </a:xfrm>
        </p:grpSpPr>
        <p:sp>
          <p:nvSpPr>
            <p:cNvPr id="234" name="角丸四角形"/>
            <p:cNvSpPr/>
            <p:nvPr/>
          </p:nvSpPr>
          <p:spPr>
            <a:xfrm>
              <a:off x="134557" y="0"/>
              <a:ext cx="3820890" cy="5051977"/>
            </a:xfrm>
            <a:prstGeom prst="roundRect">
              <a:avLst>
                <a:gd name="adj" fmla="val 14418"/>
              </a:avLst>
            </a:prstGeom>
            <a:solidFill>
              <a:schemeClr val="accent4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5" name="たのしかった"/>
            <p:cNvSpPr txBox="1"/>
            <p:nvPr/>
          </p:nvSpPr>
          <p:spPr>
            <a:xfrm>
              <a:off x="572587" y="4268590"/>
              <a:ext cx="2944829" cy="531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たのしかった</a:t>
              </a:r>
            </a:p>
          </p:txBody>
        </p:sp>
        <p:pic>
          <p:nvPicPr>
            <p:cNvPr id="236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14591"/>
              <a:ext cx="2447459" cy="26748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7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3935" y="1494439"/>
              <a:ext cx="2447460" cy="26748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43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40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1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2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50" name="グループ"/>
          <p:cNvGrpSpPr/>
          <p:nvPr/>
        </p:nvGrpSpPr>
        <p:grpSpPr>
          <a:xfrm>
            <a:off x="4120081" y="1443743"/>
            <a:ext cx="3951839" cy="4955086"/>
            <a:chOff x="0" y="0"/>
            <a:chExt cx="3951838" cy="4955085"/>
          </a:xfrm>
        </p:grpSpPr>
        <p:sp>
          <p:nvSpPr>
            <p:cNvPr id="246" name="角丸四角形"/>
            <p:cNvSpPr/>
            <p:nvPr/>
          </p:nvSpPr>
          <p:spPr>
            <a:xfrm>
              <a:off x="49879" y="0"/>
              <a:ext cx="3747610" cy="4955086"/>
            </a:xfrm>
            <a:prstGeom prst="roundRect">
              <a:avLst>
                <a:gd name="adj" fmla="val 14418"/>
              </a:avLst>
            </a:prstGeom>
            <a:solidFill>
              <a:schemeClr val="accent6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7" name="むずかしかった"/>
            <p:cNvSpPr txBox="1"/>
            <p:nvPr/>
          </p:nvSpPr>
          <p:spPr>
            <a:xfrm>
              <a:off x="373022" y="4186723"/>
              <a:ext cx="3101324" cy="5213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むずかしかった</a:t>
              </a:r>
            </a:p>
          </p:txBody>
        </p:sp>
        <p:pic>
          <p:nvPicPr>
            <p:cNvPr id="248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6744" y="1863930"/>
              <a:ext cx="2295095" cy="2295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9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0068"/>
              <a:ext cx="2439296" cy="24392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55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52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3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4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62" name="グループ"/>
          <p:cNvGrpSpPr/>
          <p:nvPr/>
        </p:nvGrpSpPr>
        <p:grpSpPr>
          <a:xfrm>
            <a:off x="4239786" y="1305094"/>
            <a:ext cx="3712428" cy="4948415"/>
            <a:chOff x="0" y="0"/>
            <a:chExt cx="3712426" cy="4948413"/>
          </a:xfrm>
        </p:grpSpPr>
        <p:sp>
          <p:nvSpPr>
            <p:cNvPr id="258" name="角丸四角形"/>
            <p:cNvSpPr/>
            <p:nvPr/>
          </p:nvSpPr>
          <p:spPr>
            <a:xfrm>
              <a:off x="84906" y="152109"/>
              <a:ext cx="3627521" cy="4796305"/>
            </a:xfrm>
            <a:prstGeom prst="roundRect">
              <a:avLst>
                <a:gd name="adj" fmla="val 14418"/>
              </a:avLst>
            </a:prstGeom>
            <a:solidFill>
              <a:schemeClr val="accent3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9" name="できなかった"/>
            <p:cNvSpPr txBox="1"/>
            <p:nvPr/>
          </p:nvSpPr>
          <p:spPr>
            <a:xfrm>
              <a:off x="428008" y="4204673"/>
              <a:ext cx="3001945" cy="504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できなかった</a:t>
              </a:r>
            </a:p>
          </p:txBody>
        </p:sp>
        <p:pic>
          <p:nvPicPr>
            <p:cNvPr id="260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3423" y="1956311"/>
              <a:ext cx="2221550" cy="22215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1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539450" cy="25394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67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64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5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6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IMG_3212" descr="IMG_3212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3230" y="7058618"/>
            <a:ext cx="1799945" cy="31999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8" name="動作設定ボタン: 最初 40">
            <a:hlinkClick r:id="rId7" action="ppaction://hlinksldjump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235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36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37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</p:grpSp>
      <p:grpSp>
        <p:nvGrpSpPr>
          <p:cNvPr id="245" name="グループ化 7"/>
          <p:cNvGrpSpPr/>
          <p:nvPr/>
        </p:nvGrpSpPr>
        <p:grpSpPr>
          <a:xfrm>
            <a:off x="4388" y="-3029"/>
            <a:ext cx="2053266" cy="1789864"/>
            <a:chOff x="0" y="0"/>
            <a:chExt cx="2053265" cy="1789863"/>
          </a:xfrm>
        </p:grpSpPr>
        <p:sp>
          <p:nvSpPr>
            <p:cNvPr id="239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pic>
          <p:nvPicPr>
            <p:cNvPr id="240" name="Picture 2" descr="Picture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2999" y="57400"/>
              <a:ext cx="775450" cy="7994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1" name="楕円 10"/>
            <p:cNvSpPr/>
            <p:nvPr/>
          </p:nvSpPr>
          <p:spPr>
            <a:xfrm>
              <a:off x="1108184" y="724335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42" name="楕円 11"/>
            <p:cNvSpPr/>
            <p:nvPr/>
          </p:nvSpPr>
          <p:spPr>
            <a:xfrm>
              <a:off x="830425" y="894931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43" name="楕円 12"/>
            <p:cNvSpPr/>
            <p:nvPr/>
          </p:nvSpPr>
          <p:spPr>
            <a:xfrm>
              <a:off x="537266" y="1084006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44" name="テキスト ボックス 13"/>
            <p:cNvSpPr txBox="1"/>
            <p:nvPr/>
          </p:nvSpPr>
          <p:spPr>
            <a:xfrm>
              <a:off x="214457" y="1378723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游ゴシック"/>
                  <a:ea typeface="游ゴシック"/>
                  <a:sym typeface="游ゴシック"/>
                </a:rPr>
                <a:t>かたあしとび</a:t>
              </a:r>
            </a:p>
          </p:txBody>
        </p:sp>
      </p:grpSp>
      <p:pic>
        <p:nvPicPr>
          <p:cNvPr id="246" name="IMG_0316.MOV" descr="IMG_0316.MOV"/>
          <p:cNvPicPr>
            <a:picLocks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136254" y="721306"/>
            <a:ext cx="9876860" cy="55557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5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586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34"/>
                </p:tgtEl>
              </p:cMediaNode>
            </p:video>
            <p:seq concurrent="1" prevAc="none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video>
              <p:cMediaNode vol="100000" mute="1">
                <p:cTn id="21" fill="hold" display="0">
                  <p:stCondLst>
                    <p:cond delay="indefinite"/>
                  </p:stCondLst>
                </p:cTn>
                <p:tgtEl>
                  <p:spTgt spid="246"/>
                </p:tgtEl>
              </p:cMediaNode>
            </p:video>
            <p:seq concurrent="1" prevAc="none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動作設定ボタン: 最初 40">
            <a:hlinkClick r:id="" action="ppaction://hlinkshowjump?jump=firstslide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126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7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8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33" name="グループ化 14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130" name="四角形: 角を丸くする 32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1" name="Picture 4" descr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4280" y="141857"/>
              <a:ext cx="1005836" cy="1116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2" name="テキスト ボックス 17"/>
            <p:cNvSpPr txBox="1"/>
            <p:nvPr/>
          </p:nvSpPr>
          <p:spPr>
            <a:xfrm>
              <a:off x="251678" y="1363440"/>
              <a:ext cx="1599446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r>
                <a:t>かたあしだち</a:t>
              </a:r>
            </a:p>
          </p:txBody>
        </p:sp>
      </p:grpSp>
      <p:pic>
        <p:nvPicPr>
          <p:cNvPr id="134" name="IMG_0317.MOV" descr="IMG_0317.MOV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43693" y="255000"/>
            <a:ext cx="9202594" cy="5176459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れべる １…">
            <a:hlinkClick r:id="rId6" action="ppaction://hlinksldjump"/>
          </p:cNvPr>
          <p:cNvSpPr/>
          <p:nvPr/>
        </p:nvSpPr>
        <p:spPr>
          <a:xfrm>
            <a:off x="2273754" y="5534257"/>
            <a:ext cx="2484007" cy="1270001"/>
          </a:xfrm>
          <a:prstGeom prst="roundRect">
            <a:avLst>
              <a:gd name="adj" fmla="val 15000"/>
            </a:avLst>
          </a:pr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6350">
            <a:solidFill>
              <a:schemeClr val="accent5"/>
            </a:solidFill>
            <a:miter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/>
            <a:r>
              <a:t>れべる　１</a:t>
            </a:r>
          </a:p>
          <a:p>
            <a:pPr algn="ctr"/>
            <a:r>
              <a:t>（１０びょう）</a:t>
            </a:r>
          </a:p>
        </p:txBody>
      </p:sp>
      <p:sp>
        <p:nvSpPr>
          <p:cNvPr id="136" name="れべる ２…">
            <a:hlinkClick r:id="rId7" action="ppaction://hlinksldjump"/>
          </p:cNvPr>
          <p:cNvSpPr/>
          <p:nvPr/>
        </p:nvSpPr>
        <p:spPr>
          <a:xfrm>
            <a:off x="5665230" y="5534257"/>
            <a:ext cx="2484007" cy="1270001"/>
          </a:xfrm>
          <a:prstGeom prst="roundRect">
            <a:avLst>
              <a:gd name="adj" fmla="val 15000"/>
            </a:avLst>
          </a:prstGeom>
          <a:solidFill>
            <a:srgbClr val="45FF0F"/>
          </a:solidFill>
          <a:ln w="12700">
            <a:solidFill>
              <a:schemeClr val="accent1"/>
            </a:solidFill>
            <a:miter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/>
            <a:r>
              <a:t>れべる　２</a:t>
            </a:r>
          </a:p>
          <a:p>
            <a:pPr algn="ctr"/>
            <a:r>
              <a:t>（２０びょう）</a:t>
            </a:r>
          </a:p>
        </p:txBody>
      </p:sp>
      <p:sp>
        <p:nvSpPr>
          <p:cNvPr id="137" name="れべる ３…">
            <a:hlinkClick r:id="rId8" action="ppaction://hlinksldjump"/>
          </p:cNvPr>
          <p:cNvSpPr/>
          <p:nvPr/>
        </p:nvSpPr>
        <p:spPr>
          <a:xfrm>
            <a:off x="9056706" y="5534257"/>
            <a:ext cx="2484007" cy="1270001"/>
          </a:xfrm>
          <a:prstGeom prst="roundRect">
            <a:avLst>
              <a:gd name="adj" fmla="val 15000"/>
            </a:avLst>
          </a:prstGeom>
          <a:solidFill>
            <a:srgbClr val="FF0000"/>
          </a:solidFill>
          <a:ln w="12700">
            <a:solidFill>
              <a:srgbClr val="FF0000"/>
            </a:solidFill>
            <a:miter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t>れべる　３</a:t>
            </a:r>
          </a:p>
          <a:p>
            <a:pPr algn="ctr">
              <a:defRPr>
                <a:solidFill>
                  <a:srgbClr val="FFFFFF"/>
                </a:solidFill>
              </a:defRPr>
            </a:pPr>
            <a:r>
              <a:t>（４５びょう）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7" fill="hold"/>
                                        <p:tgtEl>
                                          <p:spTgt spid="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134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レベル　１（１０びょう）</a:t>
            </a:r>
          </a:p>
        </p:txBody>
      </p:sp>
      <p:grpSp>
        <p:nvGrpSpPr>
          <p:cNvPr id="143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140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1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2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44" name="countdown01-g10.mp4" descr="countdown01-g10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94075" y="1498928"/>
            <a:ext cx="4403850" cy="44038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44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レベル　２（３０びょう）</a:t>
            </a:r>
          </a:p>
        </p:txBody>
      </p:sp>
      <p:grpSp>
        <p:nvGrpSpPr>
          <p:cNvPr id="150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147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8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9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51" name="countdown01-g30.mp4" descr="countdown01-g30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44977" y="1248106"/>
            <a:ext cx="5102047" cy="51020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51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レベル　３（４５びょう）</a:t>
            </a:r>
          </a:p>
        </p:txBody>
      </p:sp>
      <p:grpSp>
        <p:nvGrpSpPr>
          <p:cNvPr id="157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154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5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6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58" name="countdown01-g45.mp4" descr="countdown01-g45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42130" y="1196556"/>
            <a:ext cx="4907740" cy="49077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58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動作設定ボタン: 最初 40">
            <a:hlinkClick r:id="rId4" action="ppaction://hlinksldjump"/>
          </p:cNvPr>
          <p:cNvGrpSpPr/>
          <p:nvPr/>
        </p:nvGrpSpPr>
        <p:grpSpPr>
          <a:xfrm>
            <a:off x="3391" y="6115573"/>
            <a:ext cx="887360" cy="742427"/>
            <a:chOff x="0" y="0"/>
            <a:chExt cx="887359" cy="742426"/>
          </a:xfrm>
        </p:grpSpPr>
        <p:sp>
          <p:nvSpPr>
            <p:cNvPr id="160" name="四角形"/>
            <p:cNvSpPr/>
            <p:nvPr/>
          </p:nvSpPr>
          <p:spPr>
            <a:xfrm>
              <a:off x="0" y="-1"/>
              <a:ext cx="887360" cy="742428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1" name="図形"/>
            <p:cNvSpPr/>
            <p:nvPr/>
          </p:nvSpPr>
          <p:spPr>
            <a:xfrm>
              <a:off x="165270" y="92803"/>
              <a:ext cx="556820" cy="556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2" name="図形"/>
            <p:cNvSpPr/>
            <p:nvPr/>
          </p:nvSpPr>
          <p:spPr>
            <a:xfrm>
              <a:off x="0" y="-1"/>
              <a:ext cx="887360" cy="74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11" y="10800"/>
                  </a:moveTo>
                  <a:lnTo>
                    <a:pt x="17577" y="2700"/>
                  </a:lnTo>
                  <a:lnTo>
                    <a:pt x="17577" y="18900"/>
                  </a:lnTo>
                  <a:close/>
                  <a:moveTo>
                    <a:pt x="5717" y="2700"/>
                  </a:moveTo>
                  <a:lnTo>
                    <a:pt x="5717" y="18900"/>
                  </a:lnTo>
                  <a:lnTo>
                    <a:pt x="4023" y="18900"/>
                  </a:lnTo>
                  <a:lnTo>
                    <a:pt x="402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70" name="グループ化 12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164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65" name="Picture 12" descr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3567" y="0"/>
              <a:ext cx="613004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6" name="テキスト ボックス 15"/>
            <p:cNvSpPr txBox="1"/>
            <p:nvPr/>
          </p:nvSpPr>
          <p:spPr>
            <a:xfrm>
              <a:off x="148207" y="1364251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t>りょうあしとび</a:t>
              </a:r>
            </a:p>
          </p:txBody>
        </p:sp>
        <p:sp>
          <p:nvSpPr>
            <p:cNvPr id="167" name="楕円 16"/>
            <p:cNvSpPr/>
            <p:nvPr/>
          </p:nvSpPr>
          <p:spPr>
            <a:xfrm>
              <a:off x="1087169" y="629206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8" name="楕円 17"/>
            <p:cNvSpPr/>
            <p:nvPr/>
          </p:nvSpPr>
          <p:spPr>
            <a:xfrm>
              <a:off x="809411" y="799802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9" name="楕円 18"/>
            <p:cNvSpPr/>
            <p:nvPr/>
          </p:nvSpPr>
          <p:spPr>
            <a:xfrm>
              <a:off x="516252" y="988878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71" name="IMG_0309.MOV" descr="IMG_0309.MOV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92252" y="760085"/>
            <a:ext cx="9971005" cy="5608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1" fill="hold"/>
                                        <p:tgtEl>
                                          <p:spTgt spid="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171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動作設定ボタン: 最初 40">
            <a:hlinkClick r:id="rId4" action="ppaction://hlinksldjump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173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4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5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86" name="グループ化 14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177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78" name="Picture 12" descr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6536" y="10711"/>
              <a:ext cx="613003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9" name="楕円 17"/>
            <p:cNvSpPr/>
            <p:nvPr/>
          </p:nvSpPr>
          <p:spPr>
            <a:xfrm>
              <a:off x="1070138" y="639916"/>
              <a:ext cx="277759" cy="151936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0" name="楕円 18"/>
            <p:cNvSpPr/>
            <p:nvPr/>
          </p:nvSpPr>
          <p:spPr>
            <a:xfrm>
              <a:off x="678294" y="663281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1" name="楕円 19"/>
            <p:cNvSpPr/>
            <p:nvPr/>
          </p:nvSpPr>
          <p:spPr>
            <a:xfrm>
              <a:off x="666338" y="924215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2" name="テキスト ボックス 20"/>
            <p:cNvSpPr txBox="1"/>
            <p:nvPr/>
          </p:nvSpPr>
          <p:spPr>
            <a:xfrm>
              <a:off x="242415" y="1339846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t>ぐーぱー</a:t>
              </a:r>
            </a:p>
          </p:txBody>
        </p:sp>
        <p:sp>
          <p:nvSpPr>
            <p:cNvPr id="183" name="楕円 21"/>
            <p:cNvSpPr/>
            <p:nvPr/>
          </p:nvSpPr>
          <p:spPr>
            <a:xfrm>
              <a:off x="1053745" y="877719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4" name="楕円 22"/>
            <p:cNvSpPr/>
            <p:nvPr/>
          </p:nvSpPr>
          <p:spPr>
            <a:xfrm>
              <a:off x="273131" y="983135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5" name="楕円 23"/>
            <p:cNvSpPr/>
            <p:nvPr/>
          </p:nvSpPr>
          <p:spPr>
            <a:xfrm>
              <a:off x="648582" y="1197573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87" name="IMG_0314.MOV" descr="IMG_0314.MOV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92440" y="766628"/>
            <a:ext cx="9867822" cy="55506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6" fill="hold"/>
                                        <p:tgtEl>
                                          <p:spTgt spid="1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187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04" name="グループ">
            <a:hlinkClick r:id="rId2" action="ppaction://hlinksldjump"/>
          </p:cNvPr>
          <p:cNvGrpSpPr/>
          <p:nvPr/>
        </p:nvGrpSpPr>
        <p:grpSpPr>
          <a:xfrm>
            <a:off x="3035300" y="1770400"/>
            <a:ext cx="3131915" cy="3765979"/>
            <a:chOff x="0" y="0"/>
            <a:chExt cx="3131914" cy="3765977"/>
          </a:xfrm>
        </p:grpSpPr>
        <p:sp>
          <p:nvSpPr>
            <p:cNvPr id="200" name="角丸四角形"/>
            <p:cNvSpPr/>
            <p:nvPr/>
          </p:nvSpPr>
          <p:spPr>
            <a:xfrm>
              <a:off x="100305" y="0"/>
              <a:ext cx="2848269" cy="3765978"/>
            </a:xfrm>
            <a:prstGeom prst="roundRect">
              <a:avLst>
                <a:gd name="adj" fmla="val 14418"/>
              </a:avLst>
            </a:prstGeom>
            <a:solidFill>
              <a:schemeClr val="accent4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1" name="たのしかった"/>
            <p:cNvSpPr txBox="1"/>
            <p:nvPr/>
          </p:nvSpPr>
          <p:spPr>
            <a:xfrm>
              <a:off x="426833" y="3182005"/>
              <a:ext cx="2195212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たのしかった</a:t>
              </a:r>
            </a:p>
          </p:txBody>
        </p:sp>
        <p:pic>
          <p:nvPicPr>
            <p:cNvPr id="202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59966"/>
              <a:ext cx="1824450" cy="19939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3" name="画像" descr="画像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07465" y="1114024"/>
              <a:ext cx="1824450" cy="19939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09" name="グループ">
            <a:hlinkClick r:id="rId5" action="ppaction://hlinksldjump"/>
          </p:cNvPr>
          <p:cNvGrpSpPr/>
          <p:nvPr/>
        </p:nvGrpSpPr>
        <p:grpSpPr>
          <a:xfrm>
            <a:off x="32310" y="1770400"/>
            <a:ext cx="2916132" cy="3765979"/>
            <a:chOff x="0" y="0"/>
            <a:chExt cx="2916131" cy="3765977"/>
          </a:xfrm>
        </p:grpSpPr>
        <p:sp>
          <p:nvSpPr>
            <p:cNvPr id="205" name="角丸四角形"/>
            <p:cNvSpPr/>
            <p:nvPr/>
          </p:nvSpPr>
          <p:spPr>
            <a:xfrm>
              <a:off x="61513" y="0"/>
              <a:ext cx="2848269" cy="3765978"/>
            </a:xfrm>
            <a:prstGeom prst="roundRect">
              <a:avLst>
                <a:gd name="adj" fmla="val 14418"/>
              </a:avLst>
            </a:prstGeom>
            <a:solidFill>
              <a:schemeClr val="accent2"/>
            </a:solidFill>
            <a:ln w="12700" cap="flat">
              <a:solidFill>
                <a:srgbClr val="AD5B2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6" name="がんばった"/>
            <p:cNvSpPr txBox="1"/>
            <p:nvPr/>
          </p:nvSpPr>
          <p:spPr>
            <a:xfrm>
              <a:off x="388041" y="3182005"/>
              <a:ext cx="2195213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がんばった</a:t>
              </a:r>
            </a:p>
          </p:txBody>
        </p:sp>
        <p:pic>
          <p:nvPicPr>
            <p:cNvPr id="207" name="画像" descr="画像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24436" y="1238829"/>
              <a:ext cx="1591696" cy="1744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8" name="画像" descr="画像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53253"/>
              <a:ext cx="1691703" cy="1853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14" name="グループ">
            <a:hlinkClick r:id="rId8" action="ppaction://hlinksldjump"/>
          </p:cNvPr>
          <p:cNvGrpSpPr/>
          <p:nvPr/>
        </p:nvGrpSpPr>
        <p:grpSpPr>
          <a:xfrm>
            <a:off x="6136301" y="1770400"/>
            <a:ext cx="3003489" cy="3765979"/>
            <a:chOff x="0" y="0"/>
            <a:chExt cx="3003487" cy="3765977"/>
          </a:xfrm>
        </p:grpSpPr>
        <p:sp>
          <p:nvSpPr>
            <p:cNvPr id="210" name="角丸四角形"/>
            <p:cNvSpPr/>
            <p:nvPr/>
          </p:nvSpPr>
          <p:spPr>
            <a:xfrm>
              <a:off x="37909" y="0"/>
              <a:ext cx="2848269" cy="3765978"/>
            </a:xfrm>
            <a:prstGeom prst="roundRect">
              <a:avLst>
                <a:gd name="adj" fmla="val 14418"/>
              </a:avLst>
            </a:prstGeom>
            <a:solidFill>
              <a:schemeClr val="accent6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1" name="むずかしかった"/>
            <p:cNvSpPr txBox="1"/>
            <p:nvPr/>
          </p:nvSpPr>
          <p:spPr>
            <a:xfrm>
              <a:off x="283505" y="3182005"/>
              <a:ext cx="2357078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むずかしかった</a:t>
              </a:r>
            </a:p>
          </p:txBody>
        </p:sp>
        <p:pic>
          <p:nvPicPr>
            <p:cNvPr id="212" name="画像" descr="画像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59163" y="1416629"/>
              <a:ext cx="1744325" cy="1744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3" name="画像" descr="画像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0" y="53253"/>
              <a:ext cx="1853920" cy="1853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19" name="グループ">
            <a:hlinkClick r:id="rId11" action="ppaction://hlinksldjump"/>
          </p:cNvPr>
          <p:cNvGrpSpPr/>
          <p:nvPr/>
        </p:nvGrpSpPr>
        <p:grpSpPr>
          <a:xfrm>
            <a:off x="9203281" y="1650966"/>
            <a:ext cx="2914936" cy="3885413"/>
            <a:chOff x="0" y="0"/>
            <a:chExt cx="2914935" cy="3885411"/>
          </a:xfrm>
        </p:grpSpPr>
        <p:sp>
          <p:nvSpPr>
            <p:cNvPr id="215" name="角丸四角形"/>
            <p:cNvSpPr/>
            <p:nvPr/>
          </p:nvSpPr>
          <p:spPr>
            <a:xfrm>
              <a:off x="66667" y="119433"/>
              <a:ext cx="2848269" cy="3765979"/>
            </a:xfrm>
            <a:prstGeom prst="roundRect">
              <a:avLst>
                <a:gd name="adj" fmla="val 14418"/>
              </a:avLst>
            </a:prstGeom>
            <a:solidFill>
              <a:schemeClr val="accent3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6" name="できなかった"/>
            <p:cNvSpPr txBox="1"/>
            <p:nvPr/>
          </p:nvSpPr>
          <p:spPr>
            <a:xfrm>
              <a:off x="336064" y="3301438"/>
              <a:ext cx="2357078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できなかった</a:t>
              </a:r>
            </a:p>
          </p:txBody>
        </p:sp>
        <p:pic>
          <p:nvPicPr>
            <p:cNvPr id="217" name="画像" descr="画像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64759" y="1536063"/>
              <a:ext cx="1744324" cy="1744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8" name="画像" descr="画像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1993934" cy="19939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Helvetica"/>
        <a:ea typeface="Helvetica"/>
        <a:cs typeface="Helvetica"/>
      </a:majorFont>
      <a:minorFont>
        <a:latin typeface="游ゴシック"/>
        <a:ea typeface="游ゴシック"/>
        <a:cs typeface="游ゴシック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游ゴシック"/>
        <a:ea typeface="游ゴシック"/>
        <a:cs typeface="游ゴシック"/>
      </a:majorFont>
      <a:minorFont>
        <a:latin typeface="Helvetica"/>
        <a:ea typeface="Helvetica"/>
        <a:cs typeface="Helvetic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Helvetica"/>
        <a:ea typeface="Helvetica"/>
        <a:cs typeface="Helvetica"/>
      </a:majorFont>
      <a:minorFont>
        <a:latin typeface="游ゴシック"/>
        <a:ea typeface="游ゴシック"/>
        <a:cs typeface="游ゴシック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53</Words>
  <Application>Microsoft Office PowerPoint</Application>
  <PresentationFormat>ワイド画面</PresentationFormat>
  <Paragraphs>32</Paragraphs>
  <Slides>13</Slides>
  <Notes>0</Notes>
  <HiddenSlides>0</HiddenSlides>
  <MMClips>8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游ゴシック</vt:lpstr>
      <vt:lpstr>游ゴシック Light</vt:lpstr>
      <vt:lpstr>Arial</vt:lpstr>
      <vt:lpstr>Helvetica</vt:lpstr>
      <vt:lpstr>Office テーマ</vt:lpstr>
      <vt:lpstr>1_Office テーマ</vt:lpstr>
      <vt:lpstr>PowerPoint プレゼンテーション</vt:lpstr>
      <vt:lpstr>PowerPoint プレゼンテーション</vt:lpstr>
      <vt:lpstr>PowerPoint プレゼンテーション</vt:lpstr>
      <vt:lpstr>レベル　１（１０びょう）</vt:lpstr>
      <vt:lpstr>レベル　２（３０びょう）</vt:lpstr>
      <vt:lpstr>レベル　３（４５びょう）</vt:lpstr>
      <vt:lpstr>PowerPoint プレゼンテーション</vt:lpstr>
      <vt:lpstr>PowerPoint プレゼンテーション</vt:lpstr>
      <vt:lpstr>ふりかえり</vt:lpstr>
      <vt:lpstr>ふりかえり</vt:lpstr>
      <vt:lpstr>ふりかえり</vt:lpstr>
      <vt:lpstr>ふりかえり</vt:lpstr>
      <vt:lpstr>ふりかえり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高橋　一歩</cp:lastModifiedBy>
  <cp:revision>6</cp:revision>
  <cp:lastPrinted>2025-02-21T10:12:42Z</cp:lastPrinted>
  <dcterms:modified xsi:type="dcterms:W3CDTF">2025-02-25T09:04:07Z</dcterms:modified>
  <cp:contentStatus>最終版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