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2"/>
  </p:sldMasterIdLst>
  <p:notesMasterIdLst>
    <p:notesMasterId r:id="rId16"/>
  </p:notesMasterIdLst>
  <p:sldIdLst>
    <p:sldId id="256" r:id="rId3"/>
    <p:sldId id="269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游ゴシック"/>
      </a:defRPr>
    </a:lvl1pPr>
    <a:lvl2pPr indent="228600" latinLnBrk="0">
      <a:defRPr sz="1200">
        <a:latin typeface="+mn-lt"/>
        <a:ea typeface="+mn-ea"/>
        <a:cs typeface="+mn-cs"/>
        <a:sym typeface="游ゴシック"/>
      </a:defRPr>
    </a:lvl2pPr>
    <a:lvl3pPr indent="457200" latinLnBrk="0">
      <a:defRPr sz="1200">
        <a:latin typeface="+mn-lt"/>
        <a:ea typeface="+mn-ea"/>
        <a:cs typeface="+mn-cs"/>
        <a:sym typeface="游ゴシック"/>
      </a:defRPr>
    </a:lvl3pPr>
    <a:lvl4pPr indent="685800" latinLnBrk="0">
      <a:defRPr sz="1200">
        <a:latin typeface="+mn-lt"/>
        <a:ea typeface="+mn-ea"/>
        <a:cs typeface="+mn-cs"/>
        <a:sym typeface="游ゴシック"/>
      </a:defRPr>
    </a:lvl4pPr>
    <a:lvl5pPr indent="914400" latinLnBrk="0">
      <a:defRPr sz="1200">
        <a:latin typeface="+mn-lt"/>
        <a:ea typeface="+mn-ea"/>
        <a:cs typeface="+mn-cs"/>
        <a:sym typeface="游ゴシック"/>
      </a:defRPr>
    </a:lvl5pPr>
    <a:lvl6pPr indent="1143000" latinLnBrk="0">
      <a:defRPr sz="1200">
        <a:latin typeface="+mn-lt"/>
        <a:ea typeface="+mn-ea"/>
        <a:cs typeface="+mn-cs"/>
        <a:sym typeface="游ゴシック"/>
      </a:defRPr>
    </a:lvl6pPr>
    <a:lvl7pPr indent="1371600" latinLnBrk="0">
      <a:defRPr sz="1200">
        <a:latin typeface="+mn-lt"/>
        <a:ea typeface="+mn-ea"/>
        <a:cs typeface="+mn-cs"/>
        <a:sym typeface="游ゴシック"/>
      </a:defRPr>
    </a:lvl7pPr>
    <a:lvl8pPr indent="1600200" latinLnBrk="0">
      <a:defRPr sz="1200">
        <a:latin typeface="+mn-lt"/>
        <a:ea typeface="+mn-ea"/>
        <a:cs typeface="+mn-cs"/>
        <a:sym typeface="游ゴシック"/>
      </a:defRPr>
    </a:lvl8pPr>
    <a:lvl9pPr indent="1828800" latinLnBrk="0">
      <a:defRPr sz="1200">
        <a:latin typeface="+mn-lt"/>
        <a:ea typeface="+mn-ea"/>
        <a:cs typeface="+mn-cs"/>
        <a:sym typeface="游ゴシック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12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12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693562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21" name="本文レベル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520200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タイトルテキスト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30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6993075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9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221448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8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9" name="テキスト プレースホルダー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9488105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5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637836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276464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73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4" name="テキスト プレースホルダー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06222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83" name="図プレースホルダー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620896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21" name="本文レベル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タイトルテキスト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30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9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8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9" name="テキスト プレースホルダー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5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73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4" name="テキスト プレースホルダー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83" name="図プレースホルダー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435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t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4"/><Relationship Id="rId7" Type="http://schemas.openxmlformats.org/officeDocument/2006/relationships/slide" Target="slide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1.xml"/><Relationship Id="rId4" Type="http://schemas.openxmlformats.org/officeDocument/2006/relationships/video" Target="../media/media2.mp4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slide" Target="slide4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"/><Relationship Id="rId3" Type="http://schemas.openxmlformats.org/officeDocument/2006/relationships/slide" Target="slide10.xml"/><Relationship Id="rId7" Type="http://schemas.openxmlformats.org/officeDocument/2006/relationships/image" Target="../media/image13.tif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image" Target="../media/image1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テキスト ボックス 3"/>
          <p:cNvSpPr txBox="1"/>
          <p:nvPr/>
        </p:nvSpPr>
        <p:spPr>
          <a:xfrm>
            <a:off x="2298727" y="359249"/>
            <a:ext cx="7594546" cy="777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r>
              <a:t>あさのうんどう</a:t>
            </a:r>
          </a:p>
        </p:txBody>
      </p:sp>
      <p:grpSp>
        <p:nvGrpSpPr>
          <p:cNvPr id="101" name="グループ化 88">
            <a:hlinkClick r:id="rId2" action="ppaction://hlinksldjump"/>
          </p:cNvPr>
          <p:cNvGrpSpPr/>
          <p:nvPr/>
        </p:nvGrpSpPr>
        <p:grpSpPr>
          <a:xfrm>
            <a:off x="3097053" y="2493714"/>
            <a:ext cx="2852008" cy="2548148"/>
            <a:chOff x="-1641500" y="-431086"/>
            <a:chExt cx="2852007" cy="2548147"/>
          </a:xfrm>
        </p:grpSpPr>
        <p:sp>
          <p:nvSpPr>
            <p:cNvPr id="95" name="四角形: 角を丸くする 15"/>
            <p:cNvSpPr/>
            <p:nvPr/>
          </p:nvSpPr>
          <p:spPr>
            <a:xfrm>
              <a:off x="-1641501" y="-431087"/>
              <a:ext cx="2852008" cy="2548148"/>
            </a:xfrm>
            <a:prstGeom prst="roundRect">
              <a:avLst>
                <a:gd name="adj" fmla="val 16073"/>
              </a:avLst>
            </a:prstGeom>
            <a:solidFill>
              <a:srgbClr val="B4C7E7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96" name="Picture 12" descr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60938" y="-169683"/>
              <a:ext cx="881184" cy="10412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7" name="テキスト ボックス 45"/>
            <p:cNvSpPr txBox="1"/>
            <p:nvPr/>
          </p:nvSpPr>
          <p:spPr>
            <a:xfrm>
              <a:off x="-1066972" y="1559495"/>
              <a:ext cx="1702950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t>りょうあしとび</a:t>
              </a:r>
            </a:p>
          </p:txBody>
        </p:sp>
        <p:sp>
          <p:nvSpPr>
            <p:cNvPr id="98" name="楕円 51"/>
            <p:cNvSpPr/>
            <p:nvPr/>
          </p:nvSpPr>
          <p:spPr>
            <a:xfrm>
              <a:off x="-317336" y="776411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9" name="楕円 52"/>
            <p:cNvSpPr/>
            <p:nvPr/>
          </p:nvSpPr>
          <p:spPr>
            <a:xfrm>
              <a:off x="-595094" y="947007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0" name="楕円 53"/>
            <p:cNvSpPr/>
            <p:nvPr/>
          </p:nvSpPr>
          <p:spPr>
            <a:xfrm>
              <a:off x="-888253" y="1136083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12" name="グループ化 84">
            <a:hlinkClick r:id="rId4" action="ppaction://hlinksldjump"/>
          </p:cNvPr>
          <p:cNvGrpSpPr/>
          <p:nvPr/>
        </p:nvGrpSpPr>
        <p:grpSpPr>
          <a:xfrm>
            <a:off x="6163452" y="2493714"/>
            <a:ext cx="2852008" cy="2486139"/>
            <a:chOff x="0" y="0"/>
            <a:chExt cx="2852007" cy="2486138"/>
          </a:xfrm>
        </p:grpSpPr>
        <p:sp>
          <p:nvSpPr>
            <p:cNvPr id="102" name="四角形: 角を丸くする 15"/>
            <p:cNvSpPr/>
            <p:nvPr/>
          </p:nvSpPr>
          <p:spPr>
            <a:xfrm>
              <a:off x="0" y="0"/>
              <a:ext cx="2852008" cy="2486139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3" name="Picture 12" descr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672" y="14877"/>
              <a:ext cx="851467" cy="10061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4" name="楕円 57"/>
            <p:cNvSpPr/>
            <p:nvPr/>
          </p:nvSpPr>
          <p:spPr>
            <a:xfrm>
              <a:off x="1486433" y="888851"/>
              <a:ext cx="385810" cy="211039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5" name="楕円 58"/>
            <p:cNvSpPr/>
            <p:nvPr/>
          </p:nvSpPr>
          <p:spPr>
            <a:xfrm>
              <a:off x="942158" y="921304"/>
              <a:ext cx="385810" cy="211039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6" name="楕円 59"/>
            <p:cNvSpPr/>
            <p:nvPr/>
          </p:nvSpPr>
          <p:spPr>
            <a:xfrm>
              <a:off x="925551" y="1283744"/>
              <a:ext cx="385810" cy="211039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7" name="テキスト ボックス 60"/>
            <p:cNvSpPr txBox="1"/>
            <p:nvPr/>
          </p:nvSpPr>
          <p:spPr>
            <a:xfrm>
              <a:off x="342156" y="2036790"/>
              <a:ext cx="2365415" cy="444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/>
            </a:lstStyle>
            <a:p>
              <a:r>
                <a:t>ぐーぱー</a:t>
              </a:r>
            </a:p>
          </p:txBody>
        </p:sp>
        <p:sp>
          <p:nvSpPr>
            <p:cNvPr id="108" name="楕円 61"/>
            <p:cNvSpPr/>
            <p:nvPr/>
          </p:nvSpPr>
          <p:spPr>
            <a:xfrm>
              <a:off x="1463663" y="1219162"/>
              <a:ext cx="385810" cy="211039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9" name="楕円 62"/>
            <p:cNvSpPr/>
            <p:nvPr/>
          </p:nvSpPr>
          <p:spPr>
            <a:xfrm>
              <a:off x="379383" y="1365584"/>
              <a:ext cx="385809" cy="211039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0" name="楕円 63"/>
            <p:cNvSpPr/>
            <p:nvPr/>
          </p:nvSpPr>
          <p:spPr>
            <a:xfrm>
              <a:off x="900888" y="1663442"/>
              <a:ext cx="385810" cy="211039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1" name="テキスト ボックス 60"/>
            <p:cNvSpPr txBox="1"/>
            <p:nvPr/>
          </p:nvSpPr>
          <p:spPr>
            <a:xfrm>
              <a:off x="342156" y="2036790"/>
              <a:ext cx="2365415" cy="444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/>
            </a:lstStyle>
            <a:p>
              <a:r>
                <a:t>ぐーぱー</a:t>
              </a:r>
            </a:p>
          </p:txBody>
        </p:sp>
      </p:grpSp>
      <p:grpSp>
        <p:nvGrpSpPr>
          <p:cNvPr id="119" name="動作設定ボタン: 最後 13">
            <a:hlinkClick r:id="rId5" action="ppaction://hlinksldjump"/>
          </p:cNvPr>
          <p:cNvGrpSpPr/>
          <p:nvPr/>
        </p:nvGrpSpPr>
        <p:grpSpPr>
          <a:xfrm>
            <a:off x="11471178" y="6315016"/>
            <a:ext cx="720823" cy="534839"/>
            <a:chOff x="0" y="0"/>
            <a:chExt cx="720821" cy="534837"/>
          </a:xfrm>
        </p:grpSpPr>
        <p:sp>
          <p:nvSpPr>
            <p:cNvPr id="116" name="四角形"/>
            <p:cNvSpPr/>
            <p:nvPr/>
          </p:nvSpPr>
          <p:spPr>
            <a:xfrm>
              <a:off x="0" y="0"/>
              <a:ext cx="720822" cy="534838"/>
            </a:xfrm>
            <a:prstGeom prst="rect">
              <a:avLst/>
            </a:prstGeom>
            <a:solidFill>
              <a:srgbClr val="00B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" name="図形"/>
            <p:cNvSpPr/>
            <p:nvPr/>
          </p:nvSpPr>
          <p:spPr>
            <a:xfrm>
              <a:off x="159846" y="66854"/>
              <a:ext cx="401130" cy="401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10800"/>
                  </a:moveTo>
                  <a:lnTo>
                    <a:pt x="0" y="0"/>
                  </a:lnTo>
                  <a:lnTo>
                    <a:pt x="0" y="21600"/>
                  </a:lnTo>
                  <a:close/>
                  <a:moveTo>
                    <a:pt x="1890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9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8" name="図形"/>
            <p:cNvSpPr/>
            <p:nvPr/>
          </p:nvSpPr>
          <p:spPr>
            <a:xfrm>
              <a:off x="0" y="0"/>
              <a:ext cx="720822" cy="53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5" y="10800"/>
                  </a:moveTo>
                  <a:lnTo>
                    <a:pt x="4790" y="18900"/>
                  </a:lnTo>
                  <a:lnTo>
                    <a:pt x="4790" y="2700"/>
                  </a:lnTo>
                  <a:close/>
                  <a:moveTo>
                    <a:pt x="15308" y="2700"/>
                  </a:moveTo>
                  <a:lnTo>
                    <a:pt x="16810" y="2700"/>
                  </a:lnTo>
                  <a:lnTo>
                    <a:pt x="16810" y="18900"/>
                  </a:lnTo>
                  <a:lnTo>
                    <a:pt x="15308" y="189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23" name="グループ化 87">
            <a:hlinkClick r:id="rId6" action="ppaction://hlinksldjump"/>
          </p:cNvPr>
          <p:cNvGrpSpPr/>
          <p:nvPr/>
        </p:nvGrpSpPr>
        <p:grpSpPr>
          <a:xfrm>
            <a:off x="9229851" y="2500316"/>
            <a:ext cx="2852009" cy="2486139"/>
            <a:chOff x="-102877" y="-82301"/>
            <a:chExt cx="2852007" cy="2486138"/>
          </a:xfrm>
        </p:grpSpPr>
        <p:sp>
          <p:nvSpPr>
            <p:cNvPr id="121" name="四角形: 角を丸くする 32"/>
            <p:cNvSpPr/>
            <p:nvPr/>
          </p:nvSpPr>
          <p:spPr>
            <a:xfrm>
              <a:off x="-102878" y="-82302"/>
              <a:ext cx="2852009" cy="2486139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2" name="Picture 4" descr="Picture 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3133" y="114739"/>
              <a:ext cx="1397118" cy="155035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4" name="グループ化 14"/>
          <p:cNvSpPr/>
          <p:nvPr/>
        </p:nvSpPr>
        <p:spPr>
          <a:xfrm>
            <a:off x="9914255" y="4415612"/>
            <a:ext cx="1599445" cy="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r>
              <a:t>かたあしだち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98E30F0-D574-D939-1E24-FF156E36B81A}"/>
              </a:ext>
            </a:extLst>
          </p:cNvPr>
          <p:cNvGrpSpPr/>
          <p:nvPr/>
        </p:nvGrpSpPr>
        <p:grpSpPr>
          <a:xfrm>
            <a:off x="69330" y="2470878"/>
            <a:ext cx="2725109" cy="2613162"/>
            <a:chOff x="5961335" y="1217175"/>
            <a:chExt cx="5428740" cy="5281577"/>
          </a:xfrm>
        </p:grpSpPr>
        <p:sp>
          <p:nvSpPr>
            <p:cNvPr id="3" name="四角形: 角を丸くする 15">
              <a:hlinkClick r:id="rId8" action="ppaction://hlinksldjump"/>
              <a:extLst>
                <a:ext uri="{FF2B5EF4-FFF2-40B4-BE49-F238E27FC236}">
                  <a16:creationId xmlns:a16="http://schemas.microsoft.com/office/drawing/2014/main" id="{800E0EC0-C26D-0A88-36B2-72283631E523}"/>
                </a:ext>
              </a:extLst>
            </p:cNvPr>
            <p:cNvSpPr/>
            <p:nvPr/>
          </p:nvSpPr>
          <p:spPr>
            <a:xfrm>
              <a:off x="5961335" y="1217175"/>
              <a:ext cx="5428740" cy="5281577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4" name="Picture 2" descr="Picture 2">
              <a:hlinkClick r:id="rId8" action="ppaction://hlinksldjump"/>
              <a:extLst>
                <a:ext uri="{FF2B5EF4-FFF2-40B4-BE49-F238E27FC236}">
                  <a16:creationId xmlns:a16="http://schemas.microsoft.com/office/drawing/2014/main" id="{92DBDDFC-2E24-3DE3-2770-D3F5B8672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15570" y="1386553"/>
              <a:ext cx="2050252" cy="23589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" name="楕円 48">
              <a:hlinkClick r:id="rId8" action="ppaction://hlinksldjump"/>
              <a:extLst>
                <a:ext uri="{FF2B5EF4-FFF2-40B4-BE49-F238E27FC236}">
                  <a16:creationId xmlns:a16="http://schemas.microsoft.com/office/drawing/2014/main" id="{BD39C0D1-D8C3-4A95-4EFA-01C1C6B63C54}"/>
                </a:ext>
              </a:extLst>
            </p:cNvPr>
            <p:cNvSpPr/>
            <p:nvPr/>
          </p:nvSpPr>
          <p:spPr>
            <a:xfrm>
              <a:off x="8891321" y="3354562"/>
              <a:ext cx="734380" cy="448332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楕円 49">
              <a:hlinkClick r:id="rId8" action="ppaction://hlinksldjump"/>
              <a:extLst>
                <a:ext uri="{FF2B5EF4-FFF2-40B4-BE49-F238E27FC236}">
                  <a16:creationId xmlns:a16="http://schemas.microsoft.com/office/drawing/2014/main" id="{7DF18F33-F7E0-BA2E-F577-7ECA22541E14}"/>
                </a:ext>
              </a:extLst>
            </p:cNvPr>
            <p:cNvSpPr/>
            <p:nvPr/>
          </p:nvSpPr>
          <p:spPr>
            <a:xfrm>
              <a:off x="8156943" y="3857961"/>
              <a:ext cx="734380" cy="448332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楕円 50">
              <a:hlinkClick r:id="rId8" action="ppaction://hlinksldjump"/>
              <a:extLst>
                <a:ext uri="{FF2B5EF4-FFF2-40B4-BE49-F238E27FC236}">
                  <a16:creationId xmlns:a16="http://schemas.microsoft.com/office/drawing/2014/main" id="{38064EE5-523A-5202-51F9-3154BC89E1BD}"/>
                </a:ext>
              </a:extLst>
            </p:cNvPr>
            <p:cNvSpPr/>
            <p:nvPr/>
          </p:nvSpPr>
          <p:spPr>
            <a:xfrm>
              <a:off x="7381844" y="4415891"/>
              <a:ext cx="734380" cy="448334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テキスト ボックス 54">
              <a:hlinkClick r:id="rId8" action="ppaction://hlinksldjump"/>
              <a:extLst>
                <a:ext uri="{FF2B5EF4-FFF2-40B4-BE49-F238E27FC236}">
                  <a16:creationId xmlns:a16="http://schemas.microsoft.com/office/drawing/2014/main" id="{1FF7EA4F-06A1-357F-4BAC-AE94A14F576D}"/>
                </a:ext>
              </a:extLst>
            </p:cNvPr>
            <p:cNvSpPr txBox="1"/>
            <p:nvPr/>
          </p:nvSpPr>
          <p:spPr>
            <a:xfrm>
              <a:off x="6272874" y="5276371"/>
              <a:ext cx="4502519" cy="9443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600"/>
              </a:lvl1pPr>
            </a:lstStyle>
            <a:p>
              <a:r>
                <a:rPr sz="2000" dirty="0" err="1"/>
                <a:t>かたあしとび</a:t>
              </a:r>
              <a:endParaRPr sz="2000" dirty="0"/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21" name="動作設定ボタン: 最初 40">
            <a:hlinkClick r:id="rId2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18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9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0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24" name="グループ">
            <a:hlinkClick r:id="rId3" action="ppaction://hlinksldjump"/>
          </p:cNvPr>
          <p:cNvGrpSpPr/>
          <p:nvPr/>
        </p:nvGrpSpPr>
        <p:grpSpPr>
          <a:xfrm>
            <a:off x="4671865" y="1872000"/>
            <a:ext cx="2848269" cy="3765979"/>
            <a:chOff x="0" y="0"/>
            <a:chExt cx="2848267" cy="3765977"/>
          </a:xfrm>
        </p:grpSpPr>
        <p:sp>
          <p:nvSpPr>
            <p:cNvPr id="222" name="角丸四角形"/>
            <p:cNvSpPr/>
            <p:nvPr/>
          </p:nvSpPr>
          <p:spPr>
            <a:xfrm>
              <a:off x="0" y="0"/>
              <a:ext cx="2848268" cy="3765978"/>
            </a:xfrm>
            <a:prstGeom prst="roundRect">
              <a:avLst>
                <a:gd name="adj" fmla="val 14418"/>
              </a:avLst>
            </a:prstGeom>
            <a:solidFill>
              <a:schemeClr val="accent2"/>
            </a:solidFill>
            <a:ln w="12700" cap="flat">
              <a:solidFill>
                <a:srgbClr val="AD5B2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3" name="て"/>
            <p:cNvSpPr/>
            <p:nvPr/>
          </p:nvSpPr>
          <p:spPr>
            <a:xfrm>
              <a:off x="326528" y="3182005"/>
              <a:ext cx="219521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て</a:t>
              </a:r>
            </a:p>
          </p:txBody>
        </p:sp>
      </p:grpSp>
      <p:pic>
        <p:nvPicPr>
          <p:cNvPr id="225" name="画像" descr="画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410" y="2390295"/>
            <a:ext cx="2285180" cy="22806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31" name="動作設定ボタン: 最初 40">
            <a:hlinkClick r:id="rId2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28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9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0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34" name="グループ">
            <a:hlinkClick r:id="rId3" action="ppaction://hlinksldjump"/>
          </p:cNvPr>
          <p:cNvGrpSpPr/>
          <p:nvPr/>
        </p:nvGrpSpPr>
        <p:grpSpPr>
          <a:xfrm>
            <a:off x="4297275" y="1374160"/>
            <a:ext cx="3597451" cy="4756547"/>
            <a:chOff x="0" y="0"/>
            <a:chExt cx="3597449" cy="4756545"/>
          </a:xfrm>
        </p:grpSpPr>
        <p:sp>
          <p:nvSpPr>
            <p:cNvPr id="232" name="角丸四角形"/>
            <p:cNvSpPr/>
            <p:nvPr/>
          </p:nvSpPr>
          <p:spPr>
            <a:xfrm>
              <a:off x="0" y="0"/>
              <a:ext cx="3597450" cy="4756546"/>
            </a:xfrm>
            <a:prstGeom prst="roundRect">
              <a:avLst>
                <a:gd name="adj" fmla="val 14418"/>
              </a:avLst>
            </a:prstGeom>
            <a:solidFill>
              <a:schemeClr val="accent4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3" name="あし"/>
            <p:cNvSpPr txBox="1"/>
            <p:nvPr/>
          </p:nvSpPr>
          <p:spPr>
            <a:xfrm>
              <a:off x="412414" y="4018970"/>
              <a:ext cx="2772621" cy="500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あし</a:t>
              </a:r>
            </a:p>
          </p:txBody>
        </p:sp>
      </p:grpSp>
      <p:pic>
        <p:nvPicPr>
          <p:cNvPr id="235" name="画像" descr="画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9785" y="2110433"/>
            <a:ext cx="2432430" cy="26656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41" name="動作設定ボタン: 最初 40">
            <a:hlinkClick r:id="rId2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38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9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0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44" name="グループ">
            <a:hlinkClick r:id="rId3" action="ppaction://hlinksldjump"/>
          </p:cNvPr>
          <p:cNvGrpSpPr/>
          <p:nvPr/>
        </p:nvGrpSpPr>
        <p:grpSpPr>
          <a:xfrm>
            <a:off x="4381463" y="1561261"/>
            <a:ext cx="3429073" cy="4533918"/>
            <a:chOff x="0" y="0"/>
            <a:chExt cx="3429072" cy="4533917"/>
          </a:xfrm>
        </p:grpSpPr>
        <p:sp>
          <p:nvSpPr>
            <p:cNvPr id="242" name="角丸四角形"/>
            <p:cNvSpPr/>
            <p:nvPr/>
          </p:nvSpPr>
          <p:spPr>
            <a:xfrm>
              <a:off x="0" y="0"/>
              <a:ext cx="3429073" cy="4533918"/>
            </a:xfrm>
            <a:prstGeom prst="roundRect">
              <a:avLst>
                <a:gd name="adj" fmla="val 14418"/>
              </a:avLst>
            </a:prstGeom>
            <a:solidFill>
              <a:schemeClr val="accent6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3" name="みる"/>
            <p:cNvSpPr txBox="1"/>
            <p:nvPr/>
          </p:nvSpPr>
          <p:spPr>
            <a:xfrm>
              <a:off x="295676" y="3830864"/>
              <a:ext cx="2837720" cy="4770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みる</a:t>
              </a:r>
            </a:p>
          </p:txBody>
        </p:sp>
      </p:grpSp>
      <p:pic>
        <p:nvPicPr>
          <p:cNvPr id="245" name="画像" descr="画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865" y="2838362"/>
            <a:ext cx="2744270" cy="16044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51" name="動作設定ボタン: 最初 40">
            <a:hlinkClick r:id="rId2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48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9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0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54" name="グループ">
            <a:hlinkClick r:id="rId3" action="ppaction://hlinksldjump"/>
          </p:cNvPr>
          <p:cNvGrpSpPr/>
          <p:nvPr/>
        </p:nvGrpSpPr>
        <p:grpSpPr>
          <a:xfrm>
            <a:off x="4357967" y="1496080"/>
            <a:ext cx="3476066" cy="4596052"/>
            <a:chOff x="0" y="0"/>
            <a:chExt cx="3476065" cy="4596051"/>
          </a:xfrm>
        </p:grpSpPr>
        <p:sp>
          <p:nvSpPr>
            <p:cNvPr id="252" name="角丸四角形"/>
            <p:cNvSpPr/>
            <p:nvPr/>
          </p:nvSpPr>
          <p:spPr>
            <a:xfrm>
              <a:off x="0" y="0"/>
              <a:ext cx="3476066" cy="4596052"/>
            </a:xfrm>
            <a:prstGeom prst="roundRect">
              <a:avLst>
                <a:gd name="adj" fmla="val 14418"/>
              </a:avLst>
            </a:prstGeom>
            <a:solidFill>
              <a:schemeClr val="accent3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3" name="あたま"/>
            <p:cNvSpPr txBox="1"/>
            <p:nvPr/>
          </p:nvSpPr>
          <p:spPr>
            <a:xfrm>
              <a:off x="328776" y="3883363"/>
              <a:ext cx="2876610" cy="4835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あたま</a:t>
              </a:r>
            </a:p>
          </p:txBody>
        </p:sp>
      </p:grpSp>
      <p:pic>
        <p:nvPicPr>
          <p:cNvPr id="255" name="画像" descr="画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346" y="2060098"/>
            <a:ext cx="2425308" cy="27212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IMG_3212" descr="IMG_3212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3230" y="7058618"/>
            <a:ext cx="1799945" cy="31999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8" name="動作設定ボタン: 最初 40">
            <a:hlinkClick r:id="rId7" action="ppaction://hlinksldjump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235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cs typeface="Helvetica"/>
                <a:sym typeface="游ゴシック"/>
              </a:endParaRPr>
            </a:p>
          </p:txBody>
        </p:sp>
        <p:sp>
          <p:nvSpPr>
            <p:cNvPr id="236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cs typeface="Helvetica"/>
                <a:sym typeface="游ゴシック"/>
              </a:endParaRPr>
            </a:p>
          </p:txBody>
        </p:sp>
        <p:sp>
          <p:nvSpPr>
            <p:cNvPr id="237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cs typeface="Helvetica"/>
                <a:sym typeface="游ゴシック"/>
              </a:endParaRPr>
            </a:p>
          </p:txBody>
        </p:sp>
      </p:grpSp>
      <p:grpSp>
        <p:nvGrpSpPr>
          <p:cNvPr id="245" name="グループ化 7"/>
          <p:cNvGrpSpPr/>
          <p:nvPr/>
        </p:nvGrpSpPr>
        <p:grpSpPr>
          <a:xfrm>
            <a:off x="39123" y="0"/>
            <a:ext cx="2053266" cy="1789864"/>
            <a:chOff x="0" y="0"/>
            <a:chExt cx="2053265" cy="1789863"/>
          </a:xfrm>
        </p:grpSpPr>
        <p:sp>
          <p:nvSpPr>
            <p:cNvPr id="239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cs typeface="Helvetica"/>
                <a:sym typeface="游ゴシック"/>
              </a:endParaRPr>
            </a:p>
          </p:txBody>
        </p:sp>
        <p:pic>
          <p:nvPicPr>
            <p:cNvPr id="240" name="Picture 2" descr="Picture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2999" y="57400"/>
              <a:ext cx="775450" cy="7994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1" name="楕円 10"/>
            <p:cNvSpPr/>
            <p:nvPr/>
          </p:nvSpPr>
          <p:spPr>
            <a:xfrm>
              <a:off x="1108184" y="724335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cs typeface="Helvetica"/>
                <a:sym typeface="游ゴシック"/>
              </a:endParaRPr>
            </a:p>
          </p:txBody>
        </p:sp>
        <p:sp>
          <p:nvSpPr>
            <p:cNvPr id="242" name="楕円 11"/>
            <p:cNvSpPr/>
            <p:nvPr/>
          </p:nvSpPr>
          <p:spPr>
            <a:xfrm>
              <a:off x="830425" y="894931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cs typeface="Helvetica"/>
                <a:sym typeface="游ゴシック"/>
              </a:endParaRPr>
            </a:p>
          </p:txBody>
        </p:sp>
        <p:sp>
          <p:nvSpPr>
            <p:cNvPr id="243" name="楕円 12"/>
            <p:cNvSpPr/>
            <p:nvPr/>
          </p:nvSpPr>
          <p:spPr>
            <a:xfrm>
              <a:off x="537266" y="1084006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cs typeface="Helvetica"/>
                <a:sym typeface="游ゴシック"/>
              </a:endParaRPr>
            </a:p>
          </p:txBody>
        </p:sp>
        <p:sp>
          <p:nvSpPr>
            <p:cNvPr id="244" name="テキスト ボックス 13"/>
            <p:cNvSpPr txBox="1"/>
            <p:nvPr/>
          </p:nvSpPr>
          <p:spPr>
            <a:xfrm>
              <a:off x="214457" y="1378723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游ゴシック"/>
                  <a:ea typeface="游ゴシック"/>
                  <a:cs typeface="Helvetica"/>
                  <a:sym typeface="游ゴシック"/>
                </a:rPr>
                <a:t>かたあしとび</a:t>
              </a:r>
            </a:p>
          </p:txBody>
        </p:sp>
      </p:grpSp>
      <p:pic>
        <p:nvPicPr>
          <p:cNvPr id="246" name="IMG_0316.MOV" descr="IMG_0316.MOV"/>
          <p:cNvPicPr>
            <a:picLocks noGrp="1" noRot="1" noMove="1" noResize="1" noEditPoints="1" noAdjustHandles="1" noChangeArrowheads="1" noChangeShapeType="1" noCrop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105268" y="724335"/>
            <a:ext cx="9829245" cy="54825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5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586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34"/>
                </p:tgtEl>
              </p:cMediaNode>
            </p:video>
            <p:seq concurrent="1" prevAc="none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video>
              <p:cMediaNode vol="100000" mute="1">
                <p:cTn id="21" fill="hold" display="0">
                  <p:stCondLst>
                    <p:cond delay="indefinite"/>
                  </p:stCondLst>
                </p:cTn>
                <p:tgtEl>
                  <p:spTgt spid="246"/>
                </p:tgtEl>
              </p:cMediaNode>
            </p:video>
            <p:seq concurrent="1" prevAc="none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動作設定ボタン: 最初 40">
            <a:hlinkClick r:id="" action="ppaction://hlinkshowjump?jump=firstslide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126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7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8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33" name="グループ化 14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130" name="四角形: 角を丸くする 32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1" name="Picture 4" descr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4280" y="141857"/>
              <a:ext cx="1005836" cy="1116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2" name="テキスト ボックス 17"/>
            <p:cNvSpPr txBox="1"/>
            <p:nvPr/>
          </p:nvSpPr>
          <p:spPr>
            <a:xfrm>
              <a:off x="251678" y="1363440"/>
              <a:ext cx="1599446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r>
                <a:t>かたあしだち</a:t>
              </a:r>
            </a:p>
          </p:txBody>
        </p:sp>
      </p:grpSp>
      <p:pic>
        <p:nvPicPr>
          <p:cNvPr id="134" name="IMG_0317.MOV" descr="IMG_0317.MOV"/>
          <p:cNvPicPr>
            <a:picLocks noGrp="1" noRot="1" noMove="1" noResize="1" noEditPoints="1" noAdjustHandles="1" noChangeArrowheads="1" noChangeShapeType="1" noCrop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43693" y="255000"/>
            <a:ext cx="9202594" cy="5176459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れべる １…">
            <a:hlinkClick r:id="rId6" action="ppaction://hlinksldjump"/>
          </p:cNvPr>
          <p:cNvSpPr/>
          <p:nvPr/>
        </p:nvSpPr>
        <p:spPr>
          <a:xfrm>
            <a:off x="2273754" y="5534257"/>
            <a:ext cx="2484007" cy="1270001"/>
          </a:xfrm>
          <a:prstGeom prst="roundRect">
            <a:avLst>
              <a:gd name="adj" fmla="val 15000"/>
            </a:avLst>
          </a:prstGeom>
          <a:gradFill>
            <a:gsLst>
              <a:gs pos="0">
                <a:srgbClr val="70A6DB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6350">
            <a:solidFill>
              <a:schemeClr val="accent5"/>
            </a:solidFill>
            <a:miter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/>
            <a:r>
              <a:t>れべる　１</a:t>
            </a:r>
          </a:p>
          <a:p>
            <a:pPr algn="ctr"/>
            <a:r>
              <a:t>（１０びょう）</a:t>
            </a:r>
          </a:p>
        </p:txBody>
      </p:sp>
      <p:sp>
        <p:nvSpPr>
          <p:cNvPr id="136" name="れべる ２…">
            <a:hlinkClick r:id="rId7" action="ppaction://hlinksldjump"/>
          </p:cNvPr>
          <p:cNvSpPr/>
          <p:nvPr/>
        </p:nvSpPr>
        <p:spPr>
          <a:xfrm>
            <a:off x="5665230" y="5534257"/>
            <a:ext cx="2484007" cy="1270001"/>
          </a:xfrm>
          <a:prstGeom prst="roundRect">
            <a:avLst>
              <a:gd name="adj" fmla="val 15000"/>
            </a:avLst>
          </a:prstGeom>
          <a:solidFill>
            <a:srgbClr val="45FF0F"/>
          </a:solidFill>
          <a:ln w="12700">
            <a:solidFill>
              <a:schemeClr val="accent1"/>
            </a:solidFill>
            <a:miter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/>
            <a:r>
              <a:t>れべる　２</a:t>
            </a:r>
          </a:p>
          <a:p>
            <a:pPr algn="ctr"/>
            <a:r>
              <a:t>（２０びょう）</a:t>
            </a:r>
          </a:p>
        </p:txBody>
      </p:sp>
      <p:sp>
        <p:nvSpPr>
          <p:cNvPr id="137" name="れべる ３…">
            <a:hlinkClick r:id="rId8" action="ppaction://hlinksldjump"/>
          </p:cNvPr>
          <p:cNvSpPr/>
          <p:nvPr/>
        </p:nvSpPr>
        <p:spPr>
          <a:xfrm>
            <a:off x="9056706" y="5534257"/>
            <a:ext cx="2484007" cy="1270001"/>
          </a:xfrm>
          <a:prstGeom prst="roundRect">
            <a:avLst>
              <a:gd name="adj" fmla="val 15000"/>
            </a:avLst>
          </a:prstGeom>
          <a:solidFill>
            <a:srgbClr val="FF0000"/>
          </a:solidFill>
          <a:ln w="12700">
            <a:solidFill>
              <a:srgbClr val="FF0000"/>
            </a:solidFill>
            <a:miter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t>れべる　３</a:t>
            </a:r>
          </a:p>
          <a:p>
            <a:pPr algn="ctr">
              <a:defRPr>
                <a:solidFill>
                  <a:srgbClr val="FFFFFF"/>
                </a:solidFill>
              </a:defRPr>
            </a:pPr>
            <a:r>
              <a:t>（４５びょう）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7" fill="hold"/>
                                        <p:tgtEl>
                                          <p:spTgt spid="1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134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レベル　１（１０びょう）</a:t>
            </a:r>
          </a:p>
        </p:txBody>
      </p:sp>
      <p:grpSp>
        <p:nvGrpSpPr>
          <p:cNvPr id="143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140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1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2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44" name="countdown01-g10.mp4" descr="countdown01-g10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94075" y="1498928"/>
            <a:ext cx="4403850" cy="44038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99" fill="hold"/>
                                        <p:tgtEl>
                                          <p:spTgt spid="1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44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レベル　２（３０びょう）</a:t>
            </a:r>
          </a:p>
        </p:txBody>
      </p:sp>
      <p:grpSp>
        <p:nvGrpSpPr>
          <p:cNvPr id="150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147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8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9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51" name="countdown01-g30.mp4" descr="countdown01-g30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44977" y="1248106"/>
            <a:ext cx="5102047" cy="51020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1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51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レベル　３（４５びょう）</a:t>
            </a:r>
          </a:p>
        </p:txBody>
      </p:sp>
      <p:grpSp>
        <p:nvGrpSpPr>
          <p:cNvPr id="157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154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5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6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58" name="countdown01-g45.mp4" descr="countdown01-g45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42130" y="1196556"/>
            <a:ext cx="4907740" cy="49077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41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58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動作設定ボタン: 最初 40">
            <a:hlinkClick r:id="rId4" action="ppaction://hlinksldjump"/>
          </p:cNvPr>
          <p:cNvGrpSpPr/>
          <p:nvPr/>
        </p:nvGrpSpPr>
        <p:grpSpPr>
          <a:xfrm>
            <a:off x="3391" y="6115573"/>
            <a:ext cx="887360" cy="742427"/>
            <a:chOff x="0" y="0"/>
            <a:chExt cx="887359" cy="742426"/>
          </a:xfrm>
        </p:grpSpPr>
        <p:sp>
          <p:nvSpPr>
            <p:cNvPr id="160" name="四角形"/>
            <p:cNvSpPr/>
            <p:nvPr/>
          </p:nvSpPr>
          <p:spPr>
            <a:xfrm>
              <a:off x="0" y="-1"/>
              <a:ext cx="887360" cy="742428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1" name="図形"/>
            <p:cNvSpPr/>
            <p:nvPr/>
          </p:nvSpPr>
          <p:spPr>
            <a:xfrm>
              <a:off x="165270" y="92803"/>
              <a:ext cx="556820" cy="556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2" name="図形"/>
            <p:cNvSpPr/>
            <p:nvPr/>
          </p:nvSpPr>
          <p:spPr>
            <a:xfrm>
              <a:off x="0" y="-1"/>
              <a:ext cx="887360" cy="74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11" y="10800"/>
                  </a:moveTo>
                  <a:lnTo>
                    <a:pt x="17577" y="2700"/>
                  </a:lnTo>
                  <a:lnTo>
                    <a:pt x="17577" y="18900"/>
                  </a:lnTo>
                  <a:close/>
                  <a:moveTo>
                    <a:pt x="5717" y="2700"/>
                  </a:moveTo>
                  <a:lnTo>
                    <a:pt x="5717" y="18900"/>
                  </a:lnTo>
                  <a:lnTo>
                    <a:pt x="4023" y="18900"/>
                  </a:lnTo>
                  <a:lnTo>
                    <a:pt x="402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70" name="グループ化 12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164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B4C7E7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65" name="Picture 12" descr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3567" y="0"/>
              <a:ext cx="613004" cy="7243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6" name="テキスト ボックス 15"/>
            <p:cNvSpPr txBox="1"/>
            <p:nvPr/>
          </p:nvSpPr>
          <p:spPr>
            <a:xfrm>
              <a:off x="148207" y="1364251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t>りょうあしとび</a:t>
              </a:r>
            </a:p>
          </p:txBody>
        </p:sp>
        <p:sp>
          <p:nvSpPr>
            <p:cNvPr id="167" name="楕円 16"/>
            <p:cNvSpPr/>
            <p:nvPr/>
          </p:nvSpPr>
          <p:spPr>
            <a:xfrm>
              <a:off x="1087169" y="629206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8" name="楕円 17"/>
            <p:cNvSpPr/>
            <p:nvPr/>
          </p:nvSpPr>
          <p:spPr>
            <a:xfrm>
              <a:off x="809411" y="799802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9" name="楕円 18"/>
            <p:cNvSpPr/>
            <p:nvPr/>
          </p:nvSpPr>
          <p:spPr>
            <a:xfrm>
              <a:off x="516252" y="988878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71" name="IMG_0309.MOV" descr="IMG_0309.MOV"/>
          <p:cNvPicPr>
            <a:picLocks noGrp="1" noRot="1" noMove="1" noResize="1" noEditPoints="1" noAdjustHandles="1" noChangeArrowheads="1" noChangeShapeType="1" noCrop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92252" y="760085"/>
            <a:ext cx="9971005" cy="5608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41" fill="hold"/>
                                        <p:tgtEl>
                                          <p:spTgt spid="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171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動作設定ボタン: 最初 40">
            <a:hlinkClick r:id="rId4" action="ppaction://hlinksldjump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173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4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5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86" name="グループ化 14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177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78" name="Picture 12" descr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26536" y="10711"/>
              <a:ext cx="613003" cy="7243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9" name="楕円 17"/>
            <p:cNvSpPr/>
            <p:nvPr/>
          </p:nvSpPr>
          <p:spPr>
            <a:xfrm>
              <a:off x="1070138" y="639916"/>
              <a:ext cx="277759" cy="151936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0" name="楕円 18"/>
            <p:cNvSpPr/>
            <p:nvPr/>
          </p:nvSpPr>
          <p:spPr>
            <a:xfrm>
              <a:off x="678294" y="663281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1" name="楕円 19"/>
            <p:cNvSpPr/>
            <p:nvPr/>
          </p:nvSpPr>
          <p:spPr>
            <a:xfrm>
              <a:off x="666338" y="924215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2" name="テキスト ボックス 20"/>
            <p:cNvSpPr txBox="1"/>
            <p:nvPr/>
          </p:nvSpPr>
          <p:spPr>
            <a:xfrm>
              <a:off x="242415" y="1339846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t>ぐーぱー</a:t>
              </a:r>
            </a:p>
          </p:txBody>
        </p:sp>
        <p:sp>
          <p:nvSpPr>
            <p:cNvPr id="183" name="楕円 21"/>
            <p:cNvSpPr/>
            <p:nvPr/>
          </p:nvSpPr>
          <p:spPr>
            <a:xfrm>
              <a:off x="1053745" y="877719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4" name="楕円 22"/>
            <p:cNvSpPr/>
            <p:nvPr/>
          </p:nvSpPr>
          <p:spPr>
            <a:xfrm>
              <a:off x="273131" y="983135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5" name="楕円 23"/>
            <p:cNvSpPr/>
            <p:nvPr/>
          </p:nvSpPr>
          <p:spPr>
            <a:xfrm>
              <a:off x="648582" y="1197573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87" name="IMG_0314.MOV" descr="IMG_0314.MOV"/>
          <p:cNvPicPr>
            <a:picLocks noGrp="1" noRot="1" noMove="1" noResize="1" noEditPoints="1" noAdjustHandles="1" noChangeArrowheads="1" noChangeShapeType="1" noCrop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92440" y="766628"/>
            <a:ext cx="9867822" cy="55506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66" fill="hold"/>
                                        <p:tgtEl>
                                          <p:spTgt spid="1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187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02" name="グループ">
            <a:hlinkClick r:id="rId2" action="ppaction://hlinksldjump"/>
          </p:cNvPr>
          <p:cNvGrpSpPr/>
          <p:nvPr/>
        </p:nvGrpSpPr>
        <p:grpSpPr>
          <a:xfrm>
            <a:off x="3135605" y="1770400"/>
            <a:ext cx="2848269" cy="3765979"/>
            <a:chOff x="0" y="0"/>
            <a:chExt cx="2848267" cy="3765977"/>
          </a:xfrm>
        </p:grpSpPr>
        <p:sp>
          <p:nvSpPr>
            <p:cNvPr id="200" name="角丸四角形"/>
            <p:cNvSpPr/>
            <p:nvPr/>
          </p:nvSpPr>
          <p:spPr>
            <a:xfrm>
              <a:off x="0" y="0"/>
              <a:ext cx="2848268" cy="3765978"/>
            </a:xfrm>
            <a:prstGeom prst="roundRect">
              <a:avLst>
                <a:gd name="adj" fmla="val 14418"/>
              </a:avLst>
            </a:prstGeom>
            <a:solidFill>
              <a:schemeClr val="accent4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1" name="あし"/>
            <p:cNvSpPr/>
            <p:nvPr/>
          </p:nvSpPr>
          <p:spPr>
            <a:xfrm>
              <a:off x="326527" y="3182005"/>
              <a:ext cx="2195213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あし</a:t>
              </a:r>
            </a:p>
          </p:txBody>
        </p:sp>
      </p:grpSp>
      <p:grpSp>
        <p:nvGrpSpPr>
          <p:cNvPr id="205" name="グループ">
            <a:hlinkClick r:id="rId3" action="ppaction://hlinksldjump"/>
          </p:cNvPr>
          <p:cNvGrpSpPr/>
          <p:nvPr/>
        </p:nvGrpSpPr>
        <p:grpSpPr>
          <a:xfrm>
            <a:off x="93823" y="1770400"/>
            <a:ext cx="2848269" cy="3765979"/>
            <a:chOff x="0" y="0"/>
            <a:chExt cx="2848267" cy="3765977"/>
          </a:xfrm>
        </p:grpSpPr>
        <p:sp>
          <p:nvSpPr>
            <p:cNvPr id="203" name="角丸四角形"/>
            <p:cNvSpPr/>
            <p:nvPr/>
          </p:nvSpPr>
          <p:spPr>
            <a:xfrm>
              <a:off x="0" y="0"/>
              <a:ext cx="2848268" cy="3765978"/>
            </a:xfrm>
            <a:prstGeom prst="roundRect">
              <a:avLst>
                <a:gd name="adj" fmla="val 14418"/>
              </a:avLst>
            </a:prstGeom>
            <a:solidFill>
              <a:schemeClr val="accent2"/>
            </a:solidFill>
            <a:ln w="12700" cap="flat">
              <a:solidFill>
                <a:srgbClr val="AD5B2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4" name="て"/>
            <p:cNvSpPr/>
            <p:nvPr/>
          </p:nvSpPr>
          <p:spPr>
            <a:xfrm>
              <a:off x="326528" y="3182005"/>
              <a:ext cx="219521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て</a:t>
              </a:r>
            </a:p>
          </p:txBody>
        </p:sp>
      </p:grpSp>
      <p:grpSp>
        <p:nvGrpSpPr>
          <p:cNvPr id="208" name="グループ">
            <a:hlinkClick r:id="rId4" action="ppaction://hlinksldjump"/>
          </p:cNvPr>
          <p:cNvGrpSpPr/>
          <p:nvPr/>
        </p:nvGrpSpPr>
        <p:grpSpPr>
          <a:xfrm>
            <a:off x="6174211" y="1770400"/>
            <a:ext cx="2848269" cy="3765979"/>
            <a:chOff x="0" y="0"/>
            <a:chExt cx="2848267" cy="3765977"/>
          </a:xfrm>
        </p:grpSpPr>
        <p:sp>
          <p:nvSpPr>
            <p:cNvPr id="206" name="角丸四角形"/>
            <p:cNvSpPr/>
            <p:nvPr/>
          </p:nvSpPr>
          <p:spPr>
            <a:xfrm>
              <a:off x="0" y="0"/>
              <a:ext cx="2848268" cy="3765978"/>
            </a:xfrm>
            <a:prstGeom prst="roundRect">
              <a:avLst>
                <a:gd name="adj" fmla="val 14418"/>
              </a:avLst>
            </a:prstGeom>
            <a:solidFill>
              <a:schemeClr val="accent6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7" name="みる"/>
            <p:cNvSpPr/>
            <p:nvPr/>
          </p:nvSpPr>
          <p:spPr>
            <a:xfrm>
              <a:off x="245595" y="3182005"/>
              <a:ext cx="2357078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みる</a:t>
              </a:r>
            </a:p>
          </p:txBody>
        </p:sp>
      </p:grpSp>
      <p:grpSp>
        <p:nvGrpSpPr>
          <p:cNvPr id="211" name="グループ">
            <a:hlinkClick r:id="rId5" action="ppaction://hlinksldjump"/>
          </p:cNvPr>
          <p:cNvGrpSpPr/>
          <p:nvPr/>
        </p:nvGrpSpPr>
        <p:grpSpPr>
          <a:xfrm>
            <a:off x="9269948" y="1770400"/>
            <a:ext cx="2848269" cy="3765979"/>
            <a:chOff x="0" y="0"/>
            <a:chExt cx="2848267" cy="3765977"/>
          </a:xfrm>
        </p:grpSpPr>
        <p:sp>
          <p:nvSpPr>
            <p:cNvPr id="209" name="角丸四角形"/>
            <p:cNvSpPr/>
            <p:nvPr/>
          </p:nvSpPr>
          <p:spPr>
            <a:xfrm>
              <a:off x="0" y="0"/>
              <a:ext cx="2848268" cy="3765978"/>
            </a:xfrm>
            <a:prstGeom prst="roundRect">
              <a:avLst>
                <a:gd name="adj" fmla="val 14418"/>
              </a:avLst>
            </a:prstGeom>
            <a:solidFill>
              <a:schemeClr val="accent3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0" name="かんがえる"/>
            <p:cNvSpPr/>
            <p:nvPr/>
          </p:nvSpPr>
          <p:spPr>
            <a:xfrm>
              <a:off x="269397" y="3182005"/>
              <a:ext cx="2357077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かんがえる</a:t>
              </a:r>
            </a:p>
          </p:txBody>
        </p:sp>
      </p:grpSp>
      <p:pic>
        <p:nvPicPr>
          <p:cNvPr id="212" name="画像" descr="画像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367" y="2288695"/>
            <a:ext cx="2285181" cy="22806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画像" descr="画像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8116" y="2506673"/>
            <a:ext cx="1683247" cy="1844654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画像" descr="画像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9785" y="2935121"/>
            <a:ext cx="2457121" cy="1436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画像" descr="画像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95328" y="2334418"/>
            <a:ext cx="1951092" cy="2189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Helvetica"/>
        <a:ea typeface="Helvetica"/>
        <a:cs typeface="Helvetica"/>
      </a:majorFont>
      <a:minorFont>
        <a:latin typeface="游ゴシック"/>
        <a:ea typeface="游ゴシック"/>
        <a:cs typeface="游ゴシック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游ゴシック"/>
        <a:ea typeface="游ゴシック"/>
        <a:cs typeface="游ゴシック"/>
      </a:majorFont>
      <a:minorFont>
        <a:latin typeface="Helvetica"/>
        <a:ea typeface="Helvetica"/>
        <a:cs typeface="Helvetic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Helvetica"/>
        <a:ea typeface="Helvetica"/>
        <a:cs typeface="Helvetica"/>
      </a:majorFont>
      <a:minorFont>
        <a:latin typeface="游ゴシック"/>
        <a:ea typeface="游ゴシック"/>
        <a:cs typeface="游ゴシック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53</Words>
  <Application>Microsoft Office PowerPoint</Application>
  <PresentationFormat>ワイド画面</PresentationFormat>
  <Paragraphs>32</Paragraphs>
  <Slides>13</Slides>
  <Notes>0</Notes>
  <HiddenSlides>0</HiddenSlides>
  <MMClips>8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13</vt:i4>
      </vt:variant>
    </vt:vector>
  </HeadingPairs>
  <TitlesOfParts>
    <vt:vector size="19" baseType="lpstr">
      <vt:lpstr>游ゴシック</vt:lpstr>
      <vt:lpstr>游ゴシック Light</vt:lpstr>
      <vt:lpstr>Arial</vt:lpstr>
      <vt:lpstr>Helvetica</vt:lpstr>
      <vt:lpstr>Office テーマ</vt:lpstr>
      <vt:lpstr>1_Office テーマ</vt:lpstr>
      <vt:lpstr>PowerPoint プレゼンテーション</vt:lpstr>
      <vt:lpstr>PowerPoint プレゼンテーション</vt:lpstr>
      <vt:lpstr>PowerPoint プレゼンテーション</vt:lpstr>
      <vt:lpstr>レベル　１（１０びょう）</vt:lpstr>
      <vt:lpstr>レベル　２（３０びょう）</vt:lpstr>
      <vt:lpstr>レベル　３（４５びょう）</vt:lpstr>
      <vt:lpstr>PowerPoint プレゼンテーション</vt:lpstr>
      <vt:lpstr>PowerPoint プレゼンテーション</vt:lpstr>
      <vt:lpstr>ふりかえり</vt:lpstr>
      <vt:lpstr>ふりかえり</vt:lpstr>
      <vt:lpstr>ふりかえり</vt:lpstr>
      <vt:lpstr>ふりかえり</vt:lpstr>
      <vt:lpstr>ふりかえり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高橋　一歩</dc:creator>
  <cp:lastModifiedBy>高橋　一歩</cp:lastModifiedBy>
  <cp:revision>5</cp:revision>
  <dcterms:modified xsi:type="dcterms:W3CDTF">2025-02-25T08:55:45Z</dcterms:modified>
  <cp:contentStatus>最終版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