
<file path=[Content_Types].xml><?xml version="1.0" encoding="utf-8"?>
<Types xmlns="http://schemas.openxmlformats.org/package/2006/content-types">
  <Default Extension="mp4" ContentType="video/mp4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66" r:id="rId2"/>
    <p:sldId id="257" r:id="rId3"/>
    <p:sldId id="260" r:id="rId4"/>
    <p:sldId id="261" r:id="rId5"/>
    <p:sldId id="263" r:id="rId6"/>
    <p:sldId id="264" r:id="rId7"/>
    <p:sldId id="265" r:id="rId8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游ゴシック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游ゴシック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游ゴシック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游ゴシック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游ゴシック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游ゴシック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游ゴシック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游ゴシック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游ゴシック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12466F-8023-473B-A1E1-D7D9AD4599E9}" v="7" dt="2025-01-21T08:31:46.714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936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游ゴシック"/>
      </a:defRPr>
    </a:lvl1pPr>
    <a:lvl2pPr indent="228600" latinLnBrk="0">
      <a:defRPr sz="1200">
        <a:latin typeface="+mj-lt"/>
        <a:ea typeface="+mj-ea"/>
        <a:cs typeface="+mj-cs"/>
        <a:sym typeface="游ゴシック"/>
      </a:defRPr>
    </a:lvl2pPr>
    <a:lvl3pPr indent="457200" latinLnBrk="0">
      <a:defRPr sz="1200">
        <a:latin typeface="+mj-lt"/>
        <a:ea typeface="+mj-ea"/>
        <a:cs typeface="+mj-cs"/>
        <a:sym typeface="游ゴシック"/>
      </a:defRPr>
    </a:lvl3pPr>
    <a:lvl4pPr indent="685800" latinLnBrk="0">
      <a:defRPr sz="1200">
        <a:latin typeface="+mj-lt"/>
        <a:ea typeface="+mj-ea"/>
        <a:cs typeface="+mj-cs"/>
        <a:sym typeface="游ゴシック"/>
      </a:defRPr>
    </a:lvl4pPr>
    <a:lvl5pPr indent="914400" latinLnBrk="0">
      <a:defRPr sz="1200">
        <a:latin typeface="+mj-lt"/>
        <a:ea typeface="+mj-ea"/>
        <a:cs typeface="+mj-cs"/>
        <a:sym typeface="游ゴシック"/>
      </a:defRPr>
    </a:lvl5pPr>
    <a:lvl6pPr indent="1143000" latinLnBrk="0">
      <a:defRPr sz="1200">
        <a:latin typeface="+mj-lt"/>
        <a:ea typeface="+mj-ea"/>
        <a:cs typeface="+mj-cs"/>
        <a:sym typeface="游ゴシック"/>
      </a:defRPr>
    </a:lvl6pPr>
    <a:lvl7pPr indent="1371600" latinLnBrk="0">
      <a:defRPr sz="1200">
        <a:latin typeface="+mj-lt"/>
        <a:ea typeface="+mj-ea"/>
        <a:cs typeface="+mj-cs"/>
        <a:sym typeface="游ゴシック"/>
      </a:defRPr>
    </a:lvl7pPr>
    <a:lvl8pPr indent="1600200" latinLnBrk="0">
      <a:defRPr sz="1200">
        <a:latin typeface="+mj-lt"/>
        <a:ea typeface="+mj-ea"/>
        <a:cs typeface="+mj-cs"/>
        <a:sym typeface="游ゴシック"/>
      </a:defRPr>
    </a:lvl8pPr>
    <a:lvl9pPr indent="1828800" latinLnBrk="0">
      <a:defRPr sz="1200">
        <a:latin typeface="+mj-lt"/>
        <a:ea typeface="+mj-ea"/>
        <a:cs typeface="+mj-cs"/>
        <a:sym typeface="游ゴシック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タイトルテキスト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タイトルテキスト</a:t>
            </a:r>
          </a:p>
        </p:txBody>
      </p:sp>
      <p:sp>
        <p:nvSpPr>
          <p:cNvPr id="12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3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タイトルテキスト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21" name="本文レベル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22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タイトルテキスト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タイトルテキスト</a:t>
            </a:r>
          </a:p>
        </p:txBody>
      </p:sp>
      <p:sp>
        <p:nvSpPr>
          <p:cNvPr id="30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31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タイトルテキスト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39" name="本文レベル1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0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タイトルテキスト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48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9" name="テキスト プレースホルダー 4"/>
          <p:cNvSpPr>
            <a:spLocks noGrp="1"/>
          </p:cNvSpPr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タイトルテキスト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58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タイトルテキスト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タイトルテキスト</a:t>
            </a:r>
          </a:p>
        </p:txBody>
      </p:sp>
      <p:sp>
        <p:nvSpPr>
          <p:cNvPr id="73" name="本文レベル1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74" name="テキスト プレースホルダー 3"/>
          <p:cNvSpPr>
            <a:spLocks noGrp="1"/>
          </p:cNvSpPr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タイトルテキスト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タイトルテキスト</a:t>
            </a:r>
          </a:p>
        </p:txBody>
      </p:sp>
      <p:sp>
        <p:nvSpPr>
          <p:cNvPr id="83" name="図プレースホルダー 2"/>
          <p:cNvSpPr>
            <a:spLocks noGrp="1"/>
          </p:cNvSpPr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8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テキスト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タイトルテキスト</a:t>
            </a:r>
          </a:p>
        </p:txBody>
      </p:sp>
      <p:sp>
        <p:nvSpPr>
          <p:cNvPr id="3" name="本文レベル1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游ゴシック Light"/>
          <a:ea typeface="游ゴシック Light"/>
          <a:cs typeface="游ゴシック Light"/>
          <a:sym typeface="游ゴシック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游ゴシック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游ゴシック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3.mp4"/><Relationship Id="rId7" Type="http://schemas.openxmlformats.org/officeDocument/2006/relationships/slide" Target="slide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3.mp4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4.mp4"/><Relationship Id="rId7" Type="http://schemas.openxmlformats.org/officeDocument/2006/relationships/slide" Target="slide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4.mp4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tif"/><Relationship Id="rId3" Type="http://schemas.openxmlformats.org/officeDocument/2006/relationships/image" Target="../media/image9.tif"/><Relationship Id="rId7" Type="http://schemas.openxmlformats.org/officeDocument/2006/relationships/image" Target="../media/image13.tif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tif"/><Relationship Id="rId5" Type="http://schemas.openxmlformats.org/officeDocument/2006/relationships/image" Target="../media/image11.tif"/><Relationship Id="rId4" Type="http://schemas.openxmlformats.org/officeDocument/2006/relationships/image" Target="../media/image10.tif"/><Relationship Id="rId9" Type="http://schemas.openxmlformats.org/officeDocument/2006/relationships/image" Target="../media/image15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E5D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9AF7F1-31C1-7EFC-0DE6-419A59A827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テキスト ボックス 3">
            <a:extLst>
              <a:ext uri="{FF2B5EF4-FFF2-40B4-BE49-F238E27FC236}">
                <a16:creationId xmlns:a16="http://schemas.microsoft.com/office/drawing/2014/main" id="{366A3AE1-0701-E5D5-B657-600DDC7188E0}"/>
              </a:ext>
            </a:extLst>
          </p:cNvPr>
          <p:cNvSpPr txBox="1"/>
          <p:nvPr/>
        </p:nvSpPr>
        <p:spPr>
          <a:xfrm>
            <a:off x="2298727" y="359249"/>
            <a:ext cx="7594546" cy="7772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5400"/>
            </a:lvl1pPr>
          </a:lstStyle>
          <a:p>
            <a:r>
              <a:t>あさのうんどう</a:t>
            </a:r>
          </a:p>
        </p:txBody>
      </p:sp>
      <p:grpSp>
        <p:nvGrpSpPr>
          <p:cNvPr id="125" name="動作設定ボタン: 最後 1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B2B431D-82F4-5B9C-49DE-044A279BC267}"/>
              </a:ext>
            </a:extLst>
          </p:cNvPr>
          <p:cNvGrpSpPr/>
          <p:nvPr/>
        </p:nvGrpSpPr>
        <p:grpSpPr>
          <a:xfrm>
            <a:off x="11471178" y="6315016"/>
            <a:ext cx="720823" cy="534839"/>
            <a:chOff x="0" y="0"/>
            <a:chExt cx="720821" cy="534837"/>
          </a:xfrm>
        </p:grpSpPr>
        <p:sp>
          <p:nvSpPr>
            <p:cNvPr id="122" name="四角形">
              <a:extLst>
                <a:ext uri="{FF2B5EF4-FFF2-40B4-BE49-F238E27FC236}">
                  <a16:creationId xmlns:a16="http://schemas.microsoft.com/office/drawing/2014/main" id="{F6F89C90-5025-D41C-5122-D2A8697A5459}"/>
                </a:ext>
              </a:extLst>
            </p:cNvPr>
            <p:cNvSpPr/>
            <p:nvPr/>
          </p:nvSpPr>
          <p:spPr>
            <a:xfrm>
              <a:off x="0" y="0"/>
              <a:ext cx="720822" cy="534838"/>
            </a:xfrm>
            <a:prstGeom prst="rect">
              <a:avLst/>
            </a:prstGeom>
            <a:solidFill>
              <a:srgbClr val="00B05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3" name="図形">
              <a:extLst>
                <a:ext uri="{FF2B5EF4-FFF2-40B4-BE49-F238E27FC236}">
                  <a16:creationId xmlns:a16="http://schemas.microsoft.com/office/drawing/2014/main" id="{48F6FE64-51A3-94FB-494F-4A71C486C0F2}"/>
                </a:ext>
              </a:extLst>
            </p:cNvPr>
            <p:cNvSpPr/>
            <p:nvPr/>
          </p:nvSpPr>
          <p:spPr>
            <a:xfrm>
              <a:off x="159846" y="66854"/>
              <a:ext cx="401130" cy="401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0" y="10800"/>
                  </a:moveTo>
                  <a:lnTo>
                    <a:pt x="0" y="0"/>
                  </a:lnTo>
                  <a:lnTo>
                    <a:pt x="0" y="21600"/>
                  </a:lnTo>
                  <a:close/>
                  <a:moveTo>
                    <a:pt x="1890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89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4" name="図形">
              <a:extLst>
                <a:ext uri="{FF2B5EF4-FFF2-40B4-BE49-F238E27FC236}">
                  <a16:creationId xmlns:a16="http://schemas.microsoft.com/office/drawing/2014/main" id="{447443F5-8E88-9C8C-195E-DA58CAC9C4C0}"/>
                </a:ext>
              </a:extLst>
            </p:cNvPr>
            <p:cNvSpPr/>
            <p:nvPr/>
          </p:nvSpPr>
          <p:spPr>
            <a:xfrm>
              <a:off x="0" y="0"/>
              <a:ext cx="720822" cy="5348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5" y="10800"/>
                  </a:moveTo>
                  <a:lnTo>
                    <a:pt x="4790" y="18900"/>
                  </a:lnTo>
                  <a:lnTo>
                    <a:pt x="4790" y="2700"/>
                  </a:lnTo>
                  <a:close/>
                  <a:moveTo>
                    <a:pt x="15308" y="2700"/>
                  </a:moveTo>
                  <a:lnTo>
                    <a:pt x="16810" y="2700"/>
                  </a:lnTo>
                  <a:lnTo>
                    <a:pt x="16810" y="18900"/>
                  </a:lnTo>
                  <a:lnTo>
                    <a:pt x="15308" y="189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132" name="グループ化 85">
            <a:hlinkClick r:id="rId2" action="ppaction://hlinksldjump"/>
            <a:extLst>
              <a:ext uri="{FF2B5EF4-FFF2-40B4-BE49-F238E27FC236}">
                <a16:creationId xmlns:a16="http://schemas.microsoft.com/office/drawing/2014/main" id="{766BEA7B-2E9A-CB17-BDF2-52583DD67B34}"/>
              </a:ext>
            </a:extLst>
          </p:cNvPr>
          <p:cNvGrpSpPr/>
          <p:nvPr/>
        </p:nvGrpSpPr>
        <p:grpSpPr>
          <a:xfrm>
            <a:off x="5961337" y="1217177"/>
            <a:ext cx="5428736" cy="5281573"/>
            <a:chOff x="-519923" y="-2564954"/>
            <a:chExt cx="2801943" cy="2442496"/>
          </a:xfrm>
        </p:grpSpPr>
        <p:sp>
          <p:nvSpPr>
            <p:cNvPr id="126" name="四角形: 角を丸くする 15">
              <a:extLst>
                <a:ext uri="{FF2B5EF4-FFF2-40B4-BE49-F238E27FC236}">
                  <a16:creationId xmlns:a16="http://schemas.microsoft.com/office/drawing/2014/main" id="{010A7CFC-7EF8-602C-C478-77DCA51E8022}"/>
                </a:ext>
              </a:extLst>
            </p:cNvPr>
            <p:cNvSpPr/>
            <p:nvPr/>
          </p:nvSpPr>
          <p:spPr>
            <a:xfrm>
              <a:off x="-519924" y="-2564955"/>
              <a:ext cx="2801945" cy="2442498"/>
            </a:xfrm>
            <a:prstGeom prst="roundRect">
              <a:avLst>
                <a:gd name="adj" fmla="val 16667"/>
              </a:avLst>
            </a:prstGeom>
            <a:solidFill>
              <a:srgbClr val="F4B183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27" name="Picture 2" descr="Picture 2">
              <a:extLst>
                <a:ext uri="{FF2B5EF4-FFF2-40B4-BE49-F238E27FC236}">
                  <a16:creationId xmlns:a16="http://schemas.microsoft.com/office/drawing/2014/main" id="{E2DB7F59-D8F6-7814-4BCE-0AE440401E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8077" y="-2486625"/>
              <a:ext cx="1058200" cy="10909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8" name="楕円 48">
              <a:extLst>
                <a:ext uri="{FF2B5EF4-FFF2-40B4-BE49-F238E27FC236}">
                  <a16:creationId xmlns:a16="http://schemas.microsoft.com/office/drawing/2014/main" id="{5F3DB07D-D004-3E80-C0A9-B9549F4F3119}"/>
                </a:ext>
              </a:extLst>
            </p:cNvPr>
            <p:cNvSpPr/>
            <p:nvPr/>
          </p:nvSpPr>
          <p:spPr>
            <a:xfrm>
              <a:off x="992335" y="-1576507"/>
              <a:ext cx="379037" cy="207334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9" name="楕円 49">
              <a:extLst>
                <a:ext uri="{FF2B5EF4-FFF2-40B4-BE49-F238E27FC236}">
                  <a16:creationId xmlns:a16="http://schemas.microsoft.com/office/drawing/2014/main" id="{4D69471F-6779-9186-4152-0083F95F3155}"/>
                </a:ext>
              </a:extLst>
            </p:cNvPr>
            <p:cNvSpPr/>
            <p:nvPr/>
          </p:nvSpPr>
          <p:spPr>
            <a:xfrm>
              <a:off x="613299" y="-1343707"/>
              <a:ext cx="379037" cy="207334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0" name="楕円 50">
              <a:extLst>
                <a:ext uri="{FF2B5EF4-FFF2-40B4-BE49-F238E27FC236}">
                  <a16:creationId xmlns:a16="http://schemas.microsoft.com/office/drawing/2014/main" id="{779E4A52-5B68-B0F7-D0DE-B4D2D96F5D02}"/>
                </a:ext>
              </a:extLst>
            </p:cNvPr>
            <p:cNvSpPr/>
            <p:nvPr/>
          </p:nvSpPr>
          <p:spPr>
            <a:xfrm>
              <a:off x="213246" y="-1085689"/>
              <a:ext cx="379037" cy="2073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1" name="テキスト ボックス 54">
              <a:extLst>
                <a:ext uri="{FF2B5EF4-FFF2-40B4-BE49-F238E27FC236}">
                  <a16:creationId xmlns:a16="http://schemas.microsoft.com/office/drawing/2014/main" id="{0EC2BAD0-4E61-019D-37F0-CADA1D57A93C}"/>
                </a:ext>
              </a:extLst>
            </p:cNvPr>
            <p:cNvSpPr txBox="1"/>
            <p:nvPr/>
          </p:nvSpPr>
          <p:spPr>
            <a:xfrm>
              <a:off x="-227269" y="-683511"/>
              <a:ext cx="2323893" cy="4367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ctr">
                <a:defRPr sz="2600"/>
              </a:lvl1pPr>
            </a:lstStyle>
            <a:p>
              <a:r>
                <a:rPr sz="4000" dirty="0" err="1"/>
                <a:t>かたあしとび</a:t>
              </a:r>
              <a:endParaRPr sz="4000" dirty="0"/>
            </a:p>
          </p:txBody>
        </p:sp>
      </p:grpSp>
      <p:grpSp>
        <p:nvGrpSpPr>
          <p:cNvPr id="2" name="グループ化 12">
            <a:extLst>
              <a:ext uri="{FF2B5EF4-FFF2-40B4-BE49-F238E27FC236}">
                <a16:creationId xmlns:a16="http://schemas.microsoft.com/office/drawing/2014/main" id="{32AEFE92-CC1C-FEF4-BFC8-5DC5A1EC91EE}"/>
              </a:ext>
            </a:extLst>
          </p:cNvPr>
          <p:cNvGrpSpPr/>
          <p:nvPr/>
        </p:nvGrpSpPr>
        <p:grpSpPr>
          <a:xfrm>
            <a:off x="188730" y="1300859"/>
            <a:ext cx="5428743" cy="5281580"/>
            <a:chOff x="0" y="0"/>
            <a:chExt cx="2053266" cy="1789864"/>
          </a:xfrm>
        </p:grpSpPr>
        <p:sp>
          <p:nvSpPr>
            <p:cNvPr id="3" name="四角形: 角を丸くする 15">
              <a:hlinkClick r:id="rId4" action="ppaction://hlinksldjump"/>
              <a:extLst>
                <a:ext uri="{FF2B5EF4-FFF2-40B4-BE49-F238E27FC236}">
                  <a16:creationId xmlns:a16="http://schemas.microsoft.com/office/drawing/2014/main" id="{34F95614-B7DC-5B51-C699-832A52951501}"/>
                </a:ext>
              </a:extLst>
            </p:cNvPr>
            <p:cNvSpPr/>
            <p:nvPr/>
          </p:nvSpPr>
          <p:spPr>
            <a:xfrm>
              <a:off x="0" y="0"/>
              <a:ext cx="2053266" cy="1789864"/>
            </a:xfrm>
            <a:prstGeom prst="roundRect">
              <a:avLst>
                <a:gd name="adj" fmla="val 16667"/>
              </a:avLst>
            </a:prstGeom>
            <a:solidFill>
              <a:srgbClr val="B4C7E7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4" name="Picture 12" descr="Picture 12">
              <a:hlinkClick r:id="rId4" action="ppaction://hlinksldjump"/>
              <a:extLst>
                <a:ext uri="{FF2B5EF4-FFF2-40B4-BE49-F238E27FC236}">
                  <a16:creationId xmlns:a16="http://schemas.microsoft.com/office/drawing/2014/main" id="{3689FD22-76B1-8B78-6BA8-B5FA5ABF1DF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43567" y="0"/>
              <a:ext cx="613004" cy="7243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" name="テキスト ボックス 15">
              <a:extLst>
                <a:ext uri="{FF2B5EF4-FFF2-40B4-BE49-F238E27FC236}">
                  <a16:creationId xmlns:a16="http://schemas.microsoft.com/office/drawing/2014/main" id="{5F3DADB5-846A-D6A4-B34D-A5C6F52D727C}"/>
                </a:ext>
              </a:extLst>
            </p:cNvPr>
            <p:cNvSpPr txBox="1"/>
            <p:nvPr/>
          </p:nvSpPr>
          <p:spPr>
            <a:xfrm>
              <a:off x="148207" y="1364251"/>
              <a:ext cx="1702951" cy="23989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/>
            </a:lstStyle>
            <a:p>
              <a:r>
                <a:rPr sz="4000" dirty="0" err="1"/>
                <a:t>りょうあしとび</a:t>
              </a:r>
              <a:endParaRPr sz="4000" dirty="0"/>
            </a:p>
          </p:txBody>
        </p:sp>
        <p:sp>
          <p:nvSpPr>
            <p:cNvPr id="6" name="楕円 16">
              <a:hlinkClick r:id="rId4" action="ppaction://hlinksldjump"/>
              <a:extLst>
                <a:ext uri="{FF2B5EF4-FFF2-40B4-BE49-F238E27FC236}">
                  <a16:creationId xmlns:a16="http://schemas.microsoft.com/office/drawing/2014/main" id="{F218A316-DC50-5778-969B-370AA585310A}"/>
                </a:ext>
              </a:extLst>
            </p:cNvPr>
            <p:cNvSpPr/>
            <p:nvPr/>
          </p:nvSpPr>
          <p:spPr>
            <a:xfrm>
              <a:off x="1087169" y="629206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" name="楕円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96D4F646-F28A-0B83-7F6C-C6766054886B}"/>
                </a:ext>
              </a:extLst>
            </p:cNvPr>
            <p:cNvSpPr/>
            <p:nvPr/>
          </p:nvSpPr>
          <p:spPr>
            <a:xfrm>
              <a:off x="809411" y="799802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" name="楕円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01A23F92-33EA-98BB-296B-6BD323DB2DD1}"/>
                </a:ext>
              </a:extLst>
            </p:cNvPr>
            <p:cNvSpPr/>
            <p:nvPr/>
          </p:nvSpPr>
          <p:spPr>
            <a:xfrm>
              <a:off x="516252" y="988878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097038327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E5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テキスト ボックス 3"/>
          <p:cNvSpPr txBox="1"/>
          <p:nvPr/>
        </p:nvSpPr>
        <p:spPr>
          <a:xfrm>
            <a:off x="2298727" y="359249"/>
            <a:ext cx="7594546" cy="7772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5400"/>
            </a:lvl1pPr>
          </a:lstStyle>
          <a:p>
            <a:r>
              <a:t>あさのうんどう</a:t>
            </a:r>
          </a:p>
        </p:txBody>
      </p:sp>
      <p:grpSp>
        <p:nvGrpSpPr>
          <p:cNvPr id="121" name="グループ化 33">
            <a:hlinkClick r:id="rId2" action="ppaction://hlinksldjump"/>
          </p:cNvPr>
          <p:cNvGrpSpPr/>
          <p:nvPr/>
        </p:nvGrpSpPr>
        <p:grpSpPr>
          <a:xfrm>
            <a:off x="131557" y="1217179"/>
            <a:ext cx="5428734" cy="5281571"/>
            <a:chOff x="214291" y="-3160794"/>
            <a:chExt cx="2887117" cy="2516744"/>
          </a:xfrm>
        </p:grpSpPr>
        <p:sp>
          <p:nvSpPr>
            <p:cNvPr id="111" name="四角形: 角を丸くする 64"/>
            <p:cNvSpPr/>
            <p:nvPr/>
          </p:nvSpPr>
          <p:spPr>
            <a:xfrm>
              <a:off x="214291" y="-3160795"/>
              <a:ext cx="2887118" cy="2516745"/>
            </a:xfrm>
            <a:prstGeom prst="roundRect">
              <a:avLst>
                <a:gd name="adj" fmla="val 16667"/>
              </a:avLst>
            </a:prstGeom>
            <a:solidFill>
              <a:srgbClr val="B4C7E7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12" name="Picture 12" descr="Picture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68364" y="-3084619"/>
              <a:ext cx="861949" cy="101849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13" name="台形 66"/>
            <p:cNvSpPr/>
            <p:nvPr/>
          </p:nvSpPr>
          <p:spPr>
            <a:xfrm>
              <a:off x="2019630" y="-2072077"/>
              <a:ext cx="338931" cy="763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216" y="0"/>
                  </a:lnTo>
                  <a:lnTo>
                    <a:pt x="20384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4" name="台形 67"/>
            <p:cNvSpPr/>
            <p:nvPr/>
          </p:nvSpPr>
          <p:spPr>
            <a:xfrm>
              <a:off x="1464622" y="-1858466"/>
              <a:ext cx="338931" cy="763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216" y="0"/>
                  </a:lnTo>
                  <a:lnTo>
                    <a:pt x="20384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00B0F0"/>
            </a:solidFill>
            <a:ln w="12700" cap="flat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5" name="台形 68"/>
            <p:cNvSpPr/>
            <p:nvPr/>
          </p:nvSpPr>
          <p:spPr>
            <a:xfrm>
              <a:off x="2019629" y="-1612031"/>
              <a:ext cx="338931" cy="763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216" y="0"/>
                  </a:lnTo>
                  <a:lnTo>
                    <a:pt x="20384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6" name="台形 69"/>
            <p:cNvSpPr/>
            <p:nvPr/>
          </p:nvSpPr>
          <p:spPr>
            <a:xfrm>
              <a:off x="778030" y="-1672889"/>
              <a:ext cx="338931" cy="763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216" y="0"/>
                  </a:lnTo>
                  <a:lnTo>
                    <a:pt x="20384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7" name="台形 70"/>
            <p:cNvSpPr/>
            <p:nvPr/>
          </p:nvSpPr>
          <p:spPr>
            <a:xfrm>
              <a:off x="1275785" y="-2296561"/>
              <a:ext cx="338932" cy="763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216" y="0"/>
                  </a:lnTo>
                  <a:lnTo>
                    <a:pt x="20384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8" name="台形 71"/>
            <p:cNvSpPr/>
            <p:nvPr/>
          </p:nvSpPr>
          <p:spPr>
            <a:xfrm>
              <a:off x="608564" y="-2033906"/>
              <a:ext cx="338931" cy="763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216" y="0"/>
                  </a:lnTo>
                  <a:lnTo>
                    <a:pt x="20384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9" name="台形 72"/>
            <p:cNvSpPr/>
            <p:nvPr/>
          </p:nvSpPr>
          <p:spPr>
            <a:xfrm>
              <a:off x="1254839" y="-1302861"/>
              <a:ext cx="338931" cy="763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216" y="0"/>
                  </a:lnTo>
                  <a:lnTo>
                    <a:pt x="20384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00B0F0"/>
            </a:solidFill>
            <a:ln w="12700" cap="flat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00B0F0"/>
                  </a:solidFill>
                </a:defRPr>
              </a:pPr>
              <a:endParaRPr/>
            </a:p>
          </p:txBody>
        </p:sp>
        <p:sp>
          <p:nvSpPr>
            <p:cNvPr id="120" name="テキスト ボックス 73"/>
            <p:cNvSpPr txBox="1"/>
            <p:nvPr/>
          </p:nvSpPr>
          <p:spPr>
            <a:xfrm>
              <a:off x="339445" y="-1151986"/>
              <a:ext cx="2394535" cy="45001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ctr">
                <a:defRPr sz="2700"/>
              </a:lvl1pPr>
            </a:lstStyle>
            <a:p>
              <a:r>
                <a:rPr sz="4400" dirty="0" err="1"/>
                <a:t>しまとび</a:t>
              </a:r>
              <a:endParaRPr sz="4400" dirty="0"/>
            </a:p>
          </p:txBody>
        </p:sp>
      </p:grpSp>
      <p:grpSp>
        <p:nvGrpSpPr>
          <p:cNvPr id="125" name="動作設定ボタン: 最後 13">
            <a:hlinkClick r:id="" action="ppaction://hlinkshowjump?jump=nextslide"/>
          </p:cNvPr>
          <p:cNvGrpSpPr/>
          <p:nvPr/>
        </p:nvGrpSpPr>
        <p:grpSpPr>
          <a:xfrm>
            <a:off x="11471178" y="6315016"/>
            <a:ext cx="720823" cy="534839"/>
            <a:chOff x="0" y="0"/>
            <a:chExt cx="720821" cy="534837"/>
          </a:xfrm>
        </p:grpSpPr>
        <p:sp>
          <p:nvSpPr>
            <p:cNvPr id="122" name="四角形"/>
            <p:cNvSpPr/>
            <p:nvPr/>
          </p:nvSpPr>
          <p:spPr>
            <a:xfrm>
              <a:off x="0" y="0"/>
              <a:ext cx="720822" cy="534838"/>
            </a:xfrm>
            <a:prstGeom prst="rect">
              <a:avLst/>
            </a:prstGeom>
            <a:solidFill>
              <a:srgbClr val="00B05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3" name="図形"/>
            <p:cNvSpPr/>
            <p:nvPr/>
          </p:nvSpPr>
          <p:spPr>
            <a:xfrm>
              <a:off x="159846" y="66854"/>
              <a:ext cx="401130" cy="401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0" y="10800"/>
                  </a:moveTo>
                  <a:lnTo>
                    <a:pt x="0" y="0"/>
                  </a:lnTo>
                  <a:lnTo>
                    <a:pt x="0" y="21600"/>
                  </a:lnTo>
                  <a:close/>
                  <a:moveTo>
                    <a:pt x="1890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89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4" name="図形"/>
            <p:cNvSpPr/>
            <p:nvPr/>
          </p:nvSpPr>
          <p:spPr>
            <a:xfrm>
              <a:off x="0" y="0"/>
              <a:ext cx="720822" cy="5348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5" y="10800"/>
                  </a:moveTo>
                  <a:lnTo>
                    <a:pt x="4790" y="18900"/>
                  </a:lnTo>
                  <a:lnTo>
                    <a:pt x="4790" y="2700"/>
                  </a:lnTo>
                  <a:close/>
                  <a:moveTo>
                    <a:pt x="15308" y="2700"/>
                  </a:moveTo>
                  <a:lnTo>
                    <a:pt x="16810" y="2700"/>
                  </a:lnTo>
                  <a:lnTo>
                    <a:pt x="16810" y="18900"/>
                  </a:lnTo>
                  <a:lnTo>
                    <a:pt x="15308" y="189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2" name="グループ化 84">
            <a:hlinkClick r:id="rId4" action="ppaction://hlinksldjump"/>
            <a:extLst>
              <a:ext uri="{FF2B5EF4-FFF2-40B4-BE49-F238E27FC236}">
                <a16:creationId xmlns:a16="http://schemas.microsoft.com/office/drawing/2014/main" id="{1036A6D1-B8BB-3B6B-C17A-23E5ED7BDA6F}"/>
              </a:ext>
            </a:extLst>
          </p:cNvPr>
          <p:cNvGrpSpPr/>
          <p:nvPr/>
        </p:nvGrpSpPr>
        <p:grpSpPr>
          <a:xfrm>
            <a:off x="6179459" y="1217177"/>
            <a:ext cx="5416065" cy="5281575"/>
            <a:chOff x="0" y="0"/>
            <a:chExt cx="2887118" cy="2516745"/>
          </a:xfrm>
        </p:grpSpPr>
        <p:sp>
          <p:nvSpPr>
            <p:cNvPr id="3" name="四角形: 角を丸くする 15">
              <a:extLst>
                <a:ext uri="{FF2B5EF4-FFF2-40B4-BE49-F238E27FC236}">
                  <a16:creationId xmlns:a16="http://schemas.microsoft.com/office/drawing/2014/main" id="{CAC4F10E-94CD-9DF5-63F6-5B6425933390}"/>
                </a:ext>
              </a:extLst>
            </p:cNvPr>
            <p:cNvSpPr/>
            <p:nvPr/>
          </p:nvSpPr>
          <p:spPr>
            <a:xfrm>
              <a:off x="0" y="0"/>
              <a:ext cx="2887118" cy="2516745"/>
            </a:xfrm>
            <a:prstGeom prst="roundRect">
              <a:avLst>
                <a:gd name="adj" fmla="val 16667"/>
              </a:avLst>
            </a:prstGeom>
            <a:solidFill>
              <a:srgbClr val="F4B183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4" name="Picture 12" descr="Picture 12">
              <a:extLst>
                <a:ext uri="{FF2B5EF4-FFF2-40B4-BE49-F238E27FC236}">
                  <a16:creationId xmlns:a16="http://schemas.microsoft.com/office/drawing/2014/main" id="{4E956CC6-84F1-426D-925F-078DEE5AD2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24645" y="15060"/>
              <a:ext cx="861950" cy="101849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" name="楕円 57">
              <a:extLst>
                <a:ext uri="{FF2B5EF4-FFF2-40B4-BE49-F238E27FC236}">
                  <a16:creationId xmlns:a16="http://schemas.microsoft.com/office/drawing/2014/main" id="{557D378B-83ED-642E-C16B-AB15537F81C8}"/>
                </a:ext>
              </a:extLst>
            </p:cNvPr>
            <p:cNvSpPr/>
            <p:nvPr/>
          </p:nvSpPr>
          <p:spPr>
            <a:xfrm>
              <a:off x="1504733" y="899793"/>
              <a:ext cx="390559" cy="213637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" name="楕円 58">
              <a:extLst>
                <a:ext uri="{FF2B5EF4-FFF2-40B4-BE49-F238E27FC236}">
                  <a16:creationId xmlns:a16="http://schemas.microsoft.com/office/drawing/2014/main" id="{26064DA4-4597-C23B-2ADD-ED4E73746B56}"/>
                </a:ext>
              </a:extLst>
            </p:cNvPr>
            <p:cNvSpPr/>
            <p:nvPr/>
          </p:nvSpPr>
          <p:spPr>
            <a:xfrm>
              <a:off x="953757" y="932646"/>
              <a:ext cx="390559" cy="213636"/>
            </a:xfrm>
            <a:prstGeom prst="ellipse">
              <a:avLst/>
            </a:pr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" name="楕円 59">
              <a:extLst>
                <a:ext uri="{FF2B5EF4-FFF2-40B4-BE49-F238E27FC236}">
                  <a16:creationId xmlns:a16="http://schemas.microsoft.com/office/drawing/2014/main" id="{4912790E-9D2C-F0A3-11A5-C2C81330058B}"/>
                </a:ext>
              </a:extLst>
            </p:cNvPr>
            <p:cNvSpPr/>
            <p:nvPr/>
          </p:nvSpPr>
          <p:spPr>
            <a:xfrm>
              <a:off x="936945" y="1299547"/>
              <a:ext cx="390560" cy="213637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" name="テキスト ボックス 60">
              <a:extLst>
                <a:ext uri="{FF2B5EF4-FFF2-40B4-BE49-F238E27FC236}">
                  <a16:creationId xmlns:a16="http://schemas.microsoft.com/office/drawing/2014/main" id="{BA001FEB-C388-1573-7342-055C014F1502}"/>
                </a:ext>
              </a:extLst>
            </p:cNvPr>
            <p:cNvSpPr txBox="1"/>
            <p:nvPr/>
          </p:nvSpPr>
          <p:spPr>
            <a:xfrm>
              <a:off x="384053" y="1982145"/>
              <a:ext cx="2394535" cy="45001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ctr">
                <a:defRPr sz="2800"/>
              </a:lvl1pPr>
            </a:lstStyle>
            <a:p>
              <a:r>
                <a:rPr sz="4800" dirty="0" err="1"/>
                <a:t>ぐーぱ</a:t>
              </a:r>
              <a:r>
                <a:rPr sz="4800" dirty="0"/>
                <a:t>ー</a:t>
              </a:r>
            </a:p>
          </p:txBody>
        </p:sp>
        <p:sp>
          <p:nvSpPr>
            <p:cNvPr id="9" name="楕円 61">
              <a:extLst>
                <a:ext uri="{FF2B5EF4-FFF2-40B4-BE49-F238E27FC236}">
                  <a16:creationId xmlns:a16="http://schemas.microsoft.com/office/drawing/2014/main" id="{F094D997-EC33-3A11-A276-97EDFDC0A494}"/>
                </a:ext>
              </a:extLst>
            </p:cNvPr>
            <p:cNvSpPr/>
            <p:nvPr/>
          </p:nvSpPr>
          <p:spPr>
            <a:xfrm>
              <a:off x="1481682" y="1234170"/>
              <a:ext cx="390560" cy="213637"/>
            </a:xfrm>
            <a:prstGeom prst="ellipse">
              <a:avLst/>
            </a:pr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" name="楕円 62">
              <a:extLst>
                <a:ext uri="{FF2B5EF4-FFF2-40B4-BE49-F238E27FC236}">
                  <a16:creationId xmlns:a16="http://schemas.microsoft.com/office/drawing/2014/main" id="{4EB0CDC3-3C4E-7B06-C046-899FAFF96C1C}"/>
                </a:ext>
              </a:extLst>
            </p:cNvPr>
            <p:cNvSpPr/>
            <p:nvPr/>
          </p:nvSpPr>
          <p:spPr>
            <a:xfrm>
              <a:off x="384053" y="1382395"/>
              <a:ext cx="390559" cy="213637"/>
            </a:xfrm>
            <a:prstGeom prst="ellipse">
              <a:avLst/>
            </a:pr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" name="楕円 63">
              <a:extLst>
                <a:ext uri="{FF2B5EF4-FFF2-40B4-BE49-F238E27FC236}">
                  <a16:creationId xmlns:a16="http://schemas.microsoft.com/office/drawing/2014/main" id="{A00C75A6-F57F-9F9A-BA96-CC5F7D5A0484}"/>
                </a:ext>
              </a:extLst>
            </p:cNvPr>
            <p:cNvSpPr/>
            <p:nvPr/>
          </p:nvSpPr>
          <p:spPr>
            <a:xfrm>
              <a:off x="911979" y="1683920"/>
              <a:ext cx="390559" cy="213637"/>
            </a:xfrm>
            <a:prstGeom prst="ellipse">
              <a:avLst/>
            </a:pr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FAA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" name="動作設定ボタン: 最初 40">
            <a:hlinkClick r:id="rId4" action="ppaction://hlinksldjump"/>
          </p:cNvPr>
          <p:cNvGrpSpPr/>
          <p:nvPr/>
        </p:nvGrpSpPr>
        <p:grpSpPr>
          <a:xfrm>
            <a:off x="3391" y="6115573"/>
            <a:ext cx="887360" cy="742427"/>
            <a:chOff x="0" y="0"/>
            <a:chExt cx="887359" cy="742426"/>
          </a:xfrm>
        </p:grpSpPr>
        <p:sp>
          <p:nvSpPr>
            <p:cNvPr id="192" name="四角形"/>
            <p:cNvSpPr/>
            <p:nvPr/>
          </p:nvSpPr>
          <p:spPr>
            <a:xfrm>
              <a:off x="0" y="-1"/>
              <a:ext cx="887360" cy="742428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3" name="図形"/>
            <p:cNvSpPr/>
            <p:nvPr/>
          </p:nvSpPr>
          <p:spPr>
            <a:xfrm>
              <a:off x="165270" y="92803"/>
              <a:ext cx="556820" cy="556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4" name="図形"/>
            <p:cNvSpPr/>
            <p:nvPr/>
          </p:nvSpPr>
          <p:spPr>
            <a:xfrm>
              <a:off x="0" y="-1"/>
              <a:ext cx="887360" cy="7424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11" y="10800"/>
                  </a:moveTo>
                  <a:lnTo>
                    <a:pt x="17577" y="2700"/>
                  </a:lnTo>
                  <a:lnTo>
                    <a:pt x="17577" y="18900"/>
                  </a:lnTo>
                  <a:close/>
                  <a:moveTo>
                    <a:pt x="5717" y="2700"/>
                  </a:moveTo>
                  <a:lnTo>
                    <a:pt x="5717" y="18900"/>
                  </a:lnTo>
                  <a:lnTo>
                    <a:pt x="4023" y="18900"/>
                  </a:lnTo>
                  <a:lnTo>
                    <a:pt x="4023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202" name="グループ化 12"/>
          <p:cNvGrpSpPr/>
          <p:nvPr/>
        </p:nvGrpSpPr>
        <p:grpSpPr>
          <a:xfrm>
            <a:off x="0" y="0"/>
            <a:ext cx="2053266" cy="1789864"/>
            <a:chOff x="0" y="0"/>
            <a:chExt cx="2053265" cy="1789863"/>
          </a:xfrm>
        </p:grpSpPr>
        <p:sp>
          <p:nvSpPr>
            <p:cNvPr id="196" name="四角形: 角を丸くする 15"/>
            <p:cNvSpPr/>
            <p:nvPr/>
          </p:nvSpPr>
          <p:spPr>
            <a:xfrm>
              <a:off x="0" y="0"/>
              <a:ext cx="2053266" cy="1789864"/>
            </a:xfrm>
            <a:prstGeom prst="roundRect">
              <a:avLst>
                <a:gd name="adj" fmla="val 16667"/>
              </a:avLst>
            </a:prstGeom>
            <a:solidFill>
              <a:srgbClr val="B4C7E7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97" name="Picture 12" descr="Picture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43567" y="0"/>
              <a:ext cx="613004" cy="7243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8" name="テキスト ボックス 15"/>
            <p:cNvSpPr txBox="1"/>
            <p:nvPr/>
          </p:nvSpPr>
          <p:spPr>
            <a:xfrm>
              <a:off x="148207" y="1364251"/>
              <a:ext cx="1702951" cy="320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/>
            </a:lstStyle>
            <a:p>
              <a:r>
                <a:rPr dirty="0" err="1"/>
                <a:t>りょうあしとび</a:t>
              </a:r>
              <a:endParaRPr dirty="0"/>
            </a:p>
          </p:txBody>
        </p:sp>
        <p:sp>
          <p:nvSpPr>
            <p:cNvPr id="199" name="楕円 16"/>
            <p:cNvSpPr/>
            <p:nvPr/>
          </p:nvSpPr>
          <p:spPr>
            <a:xfrm>
              <a:off x="1087169" y="629206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0" name="楕円 17"/>
            <p:cNvSpPr/>
            <p:nvPr/>
          </p:nvSpPr>
          <p:spPr>
            <a:xfrm>
              <a:off x="809411" y="799802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1" name="楕円 18"/>
            <p:cNvSpPr/>
            <p:nvPr/>
          </p:nvSpPr>
          <p:spPr>
            <a:xfrm>
              <a:off x="516252" y="988878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203" name="IMG_0309.MOV" descr="IMG_0309.MOV"/>
          <p:cNvPicPr>
            <a:picLocks noGrp="1" noRot="1" noMove="1" noResize="1" noEditPoints="1" noAdjustHandles="1" noChangeArrowheads="1" noChangeShapeType="1" noCrop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72788" y="894932"/>
            <a:ext cx="9971005" cy="560869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41" fill="hold"/>
                                        <p:tgtEl>
                                          <p:spTgt spid="2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 mute="1">
                <p:cTn id="7" fill="hold" display="0">
                  <p:stCondLst>
                    <p:cond delay="indefinite"/>
                  </p:stCondLst>
                </p:cTn>
                <p:tgtEl>
                  <p:spTgt spid="203"/>
                </p:tgtEl>
              </p:cMediaNode>
            </p:video>
            <p:seq concurrent="1" prevAc="none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FAA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IMG_3212" descr="IMG_3212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3230" y="7058618"/>
            <a:ext cx="1799945" cy="31999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09" name="動作設定ボタン: 最初 40">
            <a:hlinkClick r:id="rId7" action="ppaction://hlinksldjump"/>
          </p:cNvPr>
          <p:cNvGrpSpPr/>
          <p:nvPr/>
        </p:nvGrpSpPr>
        <p:grpSpPr>
          <a:xfrm>
            <a:off x="3391" y="6116373"/>
            <a:ext cx="996645" cy="741628"/>
            <a:chOff x="0" y="0"/>
            <a:chExt cx="996644" cy="741627"/>
          </a:xfrm>
        </p:grpSpPr>
        <p:sp>
          <p:nvSpPr>
            <p:cNvPr id="206" name="四角形"/>
            <p:cNvSpPr/>
            <p:nvPr/>
          </p:nvSpPr>
          <p:spPr>
            <a:xfrm>
              <a:off x="0" y="-1"/>
              <a:ext cx="996645" cy="741629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7" name="図形"/>
            <p:cNvSpPr/>
            <p:nvPr/>
          </p:nvSpPr>
          <p:spPr>
            <a:xfrm>
              <a:off x="220211" y="92703"/>
              <a:ext cx="556222" cy="556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8" name="図形"/>
            <p:cNvSpPr/>
            <p:nvPr/>
          </p:nvSpPr>
          <p:spPr>
            <a:xfrm>
              <a:off x="0" y="-1"/>
              <a:ext cx="996645" cy="741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86" y="10800"/>
                  </a:moveTo>
                  <a:lnTo>
                    <a:pt x="16827" y="2700"/>
                  </a:lnTo>
                  <a:lnTo>
                    <a:pt x="16827" y="18900"/>
                  </a:lnTo>
                  <a:close/>
                  <a:moveTo>
                    <a:pt x="6279" y="2700"/>
                  </a:moveTo>
                  <a:lnTo>
                    <a:pt x="6279" y="18900"/>
                  </a:lnTo>
                  <a:lnTo>
                    <a:pt x="4773" y="18900"/>
                  </a:lnTo>
                  <a:lnTo>
                    <a:pt x="4773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220" name="グループ化 10"/>
          <p:cNvGrpSpPr/>
          <p:nvPr/>
        </p:nvGrpSpPr>
        <p:grpSpPr>
          <a:xfrm>
            <a:off x="0" y="-12509"/>
            <a:ext cx="2053266" cy="1789865"/>
            <a:chOff x="0" y="0"/>
            <a:chExt cx="2053265" cy="1789863"/>
          </a:xfrm>
        </p:grpSpPr>
        <p:sp>
          <p:nvSpPr>
            <p:cNvPr id="210" name="四角形: 角を丸くする 11"/>
            <p:cNvSpPr/>
            <p:nvPr/>
          </p:nvSpPr>
          <p:spPr>
            <a:xfrm>
              <a:off x="0" y="0"/>
              <a:ext cx="2053266" cy="1789864"/>
            </a:xfrm>
            <a:prstGeom prst="roundRect">
              <a:avLst>
                <a:gd name="adj" fmla="val 16667"/>
              </a:avLst>
            </a:prstGeom>
            <a:solidFill>
              <a:srgbClr val="B4C7E7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211" name="Picture 12" descr="Picture 1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05228" y="54175"/>
              <a:ext cx="613003" cy="7243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2" name="台形 20"/>
            <p:cNvSpPr/>
            <p:nvPr/>
          </p:nvSpPr>
          <p:spPr>
            <a:xfrm>
              <a:off x="1283925" y="774277"/>
              <a:ext cx="241042" cy="54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216" y="0"/>
                  </a:lnTo>
                  <a:lnTo>
                    <a:pt x="20384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3" name="台形 21"/>
            <p:cNvSpPr/>
            <p:nvPr/>
          </p:nvSpPr>
          <p:spPr>
            <a:xfrm>
              <a:off x="889212" y="926192"/>
              <a:ext cx="241042" cy="54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216" y="0"/>
                  </a:lnTo>
                  <a:lnTo>
                    <a:pt x="20384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00B0F0"/>
            </a:solidFill>
            <a:ln w="12700" cap="flat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4" name="台形 22"/>
            <p:cNvSpPr/>
            <p:nvPr/>
          </p:nvSpPr>
          <p:spPr>
            <a:xfrm>
              <a:off x="1283923" y="1101453"/>
              <a:ext cx="241042" cy="54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216" y="0"/>
                  </a:lnTo>
                  <a:lnTo>
                    <a:pt x="20384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5" name="台形 23"/>
            <p:cNvSpPr/>
            <p:nvPr/>
          </p:nvSpPr>
          <p:spPr>
            <a:xfrm>
              <a:off x="400920" y="1058172"/>
              <a:ext cx="241042" cy="54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216" y="0"/>
                  </a:lnTo>
                  <a:lnTo>
                    <a:pt x="20384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6" name="台形 24"/>
            <p:cNvSpPr/>
            <p:nvPr/>
          </p:nvSpPr>
          <p:spPr>
            <a:xfrm>
              <a:off x="754915" y="614628"/>
              <a:ext cx="241042" cy="54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216" y="0"/>
                  </a:lnTo>
                  <a:lnTo>
                    <a:pt x="20384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7" name="台形 25"/>
            <p:cNvSpPr/>
            <p:nvPr/>
          </p:nvSpPr>
          <p:spPr>
            <a:xfrm>
              <a:off x="280399" y="801423"/>
              <a:ext cx="241042" cy="54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216" y="0"/>
                  </a:lnTo>
                  <a:lnTo>
                    <a:pt x="20384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8" name="台形 26"/>
            <p:cNvSpPr/>
            <p:nvPr/>
          </p:nvSpPr>
          <p:spPr>
            <a:xfrm>
              <a:off x="740018" y="1321329"/>
              <a:ext cx="241042" cy="54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216" y="0"/>
                  </a:lnTo>
                  <a:lnTo>
                    <a:pt x="20384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00B0F0"/>
            </a:solidFill>
            <a:ln w="12700" cap="flat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00B0F0"/>
                  </a:solidFill>
                </a:defRPr>
              </a:pPr>
              <a:endParaRPr/>
            </a:p>
          </p:txBody>
        </p:sp>
        <p:sp>
          <p:nvSpPr>
            <p:cNvPr id="219" name="テキスト ボックス 27"/>
            <p:cNvSpPr txBox="1"/>
            <p:nvPr/>
          </p:nvSpPr>
          <p:spPr>
            <a:xfrm>
              <a:off x="89007" y="1428628"/>
              <a:ext cx="1702951" cy="320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/>
            </a:lstStyle>
            <a:p>
              <a:r>
                <a:t>しまとび</a:t>
              </a:r>
            </a:p>
          </p:txBody>
        </p:sp>
      </p:grpSp>
      <p:pic>
        <p:nvPicPr>
          <p:cNvPr id="221" name="IMG_0319.MOV" descr="IMG_0319.MOV"/>
          <p:cNvPicPr>
            <a:picLocks noGrp="1" noRot="1" noMove="1" noResize="1" noEditPoints="1" noAdjustHandles="1" noChangeArrowheads="1" noChangeShapeType="1" noCrop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195186" y="704298"/>
            <a:ext cx="9687830" cy="54494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55" fill="hold"/>
                                        <p:tgtEl>
                                          <p:spTgt spid="2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2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2382" fill="hold"/>
                                        <p:tgtEl>
                                          <p:spTgt spid="2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05"/>
                </p:tgtEl>
              </p:cMediaNode>
            </p:video>
            <p:seq concurrent="1" prevAc="none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"/>
                  </p:tgtEl>
                </p:cond>
              </p:nextCondLst>
            </p:seq>
            <p:video>
              <p:cMediaNode vol="100000" mute="1">
                <p:cTn id="21" fill="hold" display="0">
                  <p:stCondLst>
                    <p:cond delay="indefinite"/>
                  </p:stCondLst>
                </p:cTn>
                <p:tgtEl>
                  <p:spTgt spid="221"/>
                </p:tgtEl>
              </p:cMediaNode>
            </p:video>
            <p:seq concurrent="1" prevAc="none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2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1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IMG_3212" descr="IMG_3212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3230" y="7058618"/>
            <a:ext cx="1799945" cy="31999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38" name="動作設定ボタン: 最初 40">
            <a:hlinkClick r:id="rId7" action="ppaction://hlinksldjump"/>
          </p:cNvPr>
          <p:cNvGrpSpPr/>
          <p:nvPr/>
        </p:nvGrpSpPr>
        <p:grpSpPr>
          <a:xfrm>
            <a:off x="3391" y="6116373"/>
            <a:ext cx="996645" cy="741628"/>
            <a:chOff x="0" y="0"/>
            <a:chExt cx="996644" cy="741627"/>
          </a:xfrm>
        </p:grpSpPr>
        <p:sp>
          <p:nvSpPr>
            <p:cNvPr id="235" name="四角形"/>
            <p:cNvSpPr/>
            <p:nvPr/>
          </p:nvSpPr>
          <p:spPr>
            <a:xfrm>
              <a:off x="0" y="-1"/>
              <a:ext cx="996645" cy="741629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6" name="図形"/>
            <p:cNvSpPr/>
            <p:nvPr/>
          </p:nvSpPr>
          <p:spPr>
            <a:xfrm>
              <a:off x="220211" y="92703"/>
              <a:ext cx="556222" cy="556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7" name="図形"/>
            <p:cNvSpPr/>
            <p:nvPr/>
          </p:nvSpPr>
          <p:spPr>
            <a:xfrm>
              <a:off x="0" y="-1"/>
              <a:ext cx="996645" cy="741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86" y="10800"/>
                  </a:moveTo>
                  <a:lnTo>
                    <a:pt x="16827" y="2700"/>
                  </a:lnTo>
                  <a:lnTo>
                    <a:pt x="16827" y="18900"/>
                  </a:lnTo>
                  <a:close/>
                  <a:moveTo>
                    <a:pt x="6279" y="2700"/>
                  </a:moveTo>
                  <a:lnTo>
                    <a:pt x="6279" y="18900"/>
                  </a:lnTo>
                  <a:lnTo>
                    <a:pt x="4773" y="18900"/>
                  </a:lnTo>
                  <a:lnTo>
                    <a:pt x="4773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245" name="グループ化 7"/>
          <p:cNvGrpSpPr/>
          <p:nvPr/>
        </p:nvGrpSpPr>
        <p:grpSpPr>
          <a:xfrm>
            <a:off x="-26597" y="0"/>
            <a:ext cx="2053266" cy="1789864"/>
            <a:chOff x="0" y="0"/>
            <a:chExt cx="2053265" cy="1789863"/>
          </a:xfrm>
        </p:grpSpPr>
        <p:sp>
          <p:nvSpPr>
            <p:cNvPr id="239" name="四角形: 角を丸くする 15"/>
            <p:cNvSpPr/>
            <p:nvPr/>
          </p:nvSpPr>
          <p:spPr>
            <a:xfrm>
              <a:off x="0" y="0"/>
              <a:ext cx="2053266" cy="1789864"/>
            </a:xfrm>
            <a:prstGeom prst="roundRect">
              <a:avLst>
                <a:gd name="adj" fmla="val 16667"/>
              </a:avLst>
            </a:prstGeom>
            <a:solidFill>
              <a:srgbClr val="F4B183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240" name="Picture 2" descr="Picture 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92999" y="57400"/>
              <a:ext cx="775450" cy="79943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41" name="楕円 10"/>
            <p:cNvSpPr/>
            <p:nvPr/>
          </p:nvSpPr>
          <p:spPr>
            <a:xfrm>
              <a:off x="1108184" y="724335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2" name="楕円 11"/>
            <p:cNvSpPr/>
            <p:nvPr/>
          </p:nvSpPr>
          <p:spPr>
            <a:xfrm>
              <a:off x="830425" y="894931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3" name="楕円 12"/>
            <p:cNvSpPr/>
            <p:nvPr/>
          </p:nvSpPr>
          <p:spPr>
            <a:xfrm>
              <a:off x="537266" y="1084006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4" name="テキスト ボックス 13"/>
            <p:cNvSpPr txBox="1"/>
            <p:nvPr/>
          </p:nvSpPr>
          <p:spPr>
            <a:xfrm>
              <a:off x="214457" y="1378723"/>
              <a:ext cx="1702951" cy="320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r>
                <a:t>かたあしとび</a:t>
              </a:r>
            </a:p>
          </p:txBody>
        </p:sp>
      </p:grpSp>
      <p:pic>
        <p:nvPicPr>
          <p:cNvPr id="246" name="IMG_0316.MOV" descr="IMG_0316.MOV"/>
          <p:cNvPicPr>
            <a:picLocks noGrp="1" noRot="1" noMove="1" noResize="1" noEditPoints="1" noAdjustHandles="1" noChangeArrowheads="1" noChangeShapeType="1" noCrop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057654" y="651133"/>
            <a:ext cx="9876860" cy="55557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55" fill="hold"/>
                                        <p:tgtEl>
                                          <p:spTgt spid="2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2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0586" fill="hold"/>
                                        <p:tgtEl>
                                          <p:spTgt spid="2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34"/>
                </p:tgtEl>
              </p:cMediaNode>
            </p:video>
            <p:seq concurrent="1" prevAc="none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4"/>
                  </p:tgtEl>
                </p:cond>
              </p:nextCondLst>
            </p:seq>
            <p:video>
              <p:cMediaNode vol="100000" mute="1">
                <p:cTn id="21" fill="hold" display="0">
                  <p:stCondLst>
                    <p:cond delay="indefinite"/>
                  </p:stCondLst>
                </p:cTn>
                <p:tgtEl>
                  <p:spTgt spid="246"/>
                </p:tgtEl>
              </p:cMediaNode>
            </p:video>
            <p:seq concurrent="1" prevAc="none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2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2" name="動作設定ボタン: 最初 40">
            <a:hlinkClick r:id="rId4" action="ppaction://hlinksldjump"/>
          </p:cNvPr>
          <p:cNvGrpSpPr/>
          <p:nvPr/>
        </p:nvGrpSpPr>
        <p:grpSpPr>
          <a:xfrm>
            <a:off x="3391" y="6116373"/>
            <a:ext cx="996645" cy="741628"/>
            <a:chOff x="0" y="0"/>
            <a:chExt cx="996644" cy="741627"/>
          </a:xfrm>
        </p:grpSpPr>
        <p:sp>
          <p:nvSpPr>
            <p:cNvPr id="249" name="四角形"/>
            <p:cNvSpPr/>
            <p:nvPr/>
          </p:nvSpPr>
          <p:spPr>
            <a:xfrm>
              <a:off x="0" y="-1"/>
              <a:ext cx="996645" cy="741629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50" name="図形"/>
            <p:cNvSpPr/>
            <p:nvPr/>
          </p:nvSpPr>
          <p:spPr>
            <a:xfrm>
              <a:off x="220211" y="92703"/>
              <a:ext cx="556222" cy="556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108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  <a:moveTo>
                    <a:pt x="27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70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51" name="図形"/>
            <p:cNvSpPr/>
            <p:nvPr/>
          </p:nvSpPr>
          <p:spPr>
            <a:xfrm>
              <a:off x="0" y="-1"/>
              <a:ext cx="996645" cy="741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86" y="10800"/>
                  </a:moveTo>
                  <a:lnTo>
                    <a:pt x="16827" y="2700"/>
                  </a:lnTo>
                  <a:lnTo>
                    <a:pt x="16827" y="18900"/>
                  </a:lnTo>
                  <a:close/>
                  <a:moveTo>
                    <a:pt x="6279" y="2700"/>
                  </a:moveTo>
                  <a:lnTo>
                    <a:pt x="6279" y="18900"/>
                  </a:lnTo>
                  <a:lnTo>
                    <a:pt x="4773" y="18900"/>
                  </a:lnTo>
                  <a:lnTo>
                    <a:pt x="4773" y="2700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262" name="グループ化 14"/>
          <p:cNvGrpSpPr/>
          <p:nvPr/>
        </p:nvGrpSpPr>
        <p:grpSpPr>
          <a:xfrm>
            <a:off x="0" y="0"/>
            <a:ext cx="2053266" cy="1789864"/>
            <a:chOff x="0" y="0"/>
            <a:chExt cx="2053265" cy="1789863"/>
          </a:xfrm>
        </p:grpSpPr>
        <p:sp>
          <p:nvSpPr>
            <p:cNvPr id="253" name="四角形: 角を丸くする 15"/>
            <p:cNvSpPr/>
            <p:nvPr/>
          </p:nvSpPr>
          <p:spPr>
            <a:xfrm>
              <a:off x="0" y="0"/>
              <a:ext cx="2053266" cy="1789864"/>
            </a:xfrm>
            <a:prstGeom prst="roundRect">
              <a:avLst>
                <a:gd name="adj" fmla="val 16667"/>
              </a:avLst>
            </a:prstGeom>
            <a:solidFill>
              <a:srgbClr val="F4B183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254" name="Picture 12" descr="Picture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26536" y="10711"/>
              <a:ext cx="613003" cy="7243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55" name="楕円 17"/>
            <p:cNvSpPr/>
            <p:nvPr/>
          </p:nvSpPr>
          <p:spPr>
            <a:xfrm>
              <a:off x="1070138" y="639916"/>
              <a:ext cx="277759" cy="151936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56" name="楕円 18"/>
            <p:cNvSpPr/>
            <p:nvPr/>
          </p:nvSpPr>
          <p:spPr>
            <a:xfrm>
              <a:off x="678294" y="663281"/>
              <a:ext cx="277759" cy="151935"/>
            </a:xfrm>
            <a:prstGeom prst="ellipse">
              <a:avLst/>
            </a:pr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57" name="楕円 19"/>
            <p:cNvSpPr/>
            <p:nvPr/>
          </p:nvSpPr>
          <p:spPr>
            <a:xfrm>
              <a:off x="666338" y="924215"/>
              <a:ext cx="277759" cy="151935"/>
            </a:xfrm>
            <a:prstGeom prst="ellipse">
              <a:avLst/>
            </a:prstGeom>
            <a:solidFill>
              <a:srgbClr val="FFFF00"/>
            </a:solidFill>
            <a:ln w="12700" cap="flat">
              <a:solidFill>
                <a:srgbClr val="FFFF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58" name="テキスト ボックス 20"/>
            <p:cNvSpPr txBox="1"/>
            <p:nvPr/>
          </p:nvSpPr>
          <p:spPr>
            <a:xfrm>
              <a:off x="242415" y="1339846"/>
              <a:ext cx="1702951" cy="320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/>
            </a:lstStyle>
            <a:p>
              <a:r>
                <a:t>ぐーぱー</a:t>
              </a:r>
            </a:p>
          </p:txBody>
        </p:sp>
        <p:sp>
          <p:nvSpPr>
            <p:cNvPr id="259" name="楕円 21"/>
            <p:cNvSpPr/>
            <p:nvPr/>
          </p:nvSpPr>
          <p:spPr>
            <a:xfrm>
              <a:off x="1053745" y="877719"/>
              <a:ext cx="277759" cy="151935"/>
            </a:xfrm>
            <a:prstGeom prst="ellipse">
              <a:avLst/>
            </a:pr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60" name="楕円 22"/>
            <p:cNvSpPr/>
            <p:nvPr/>
          </p:nvSpPr>
          <p:spPr>
            <a:xfrm>
              <a:off x="273131" y="983135"/>
              <a:ext cx="277759" cy="151935"/>
            </a:xfrm>
            <a:prstGeom prst="ellipse">
              <a:avLst/>
            </a:pr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61" name="楕円 23"/>
            <p:cNvSpPr/>
            <p:nvPr/>
          </p:nvSpPr>
          <p:spPr>
            <a:xfrm>
              <a:off x="648582" y="1197573"/>
              <a:ext cx="277759" cy="151935"/>
            </a:xfrm>
            <a:prstGeom prst="ellipse">
              <a:avLst/>
            </a:prstGeom>
            <a:solidFill>
              <a:srgbClr val="FF0000"/>
            </a:solidFill>
            <a:ln w="12700" cap="flat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263" name="IMG_0314.MOV" descr="IMG_0314.MOV"/>
          <p:cNvPicPr>
            <a:picLocks noGrp="1" noRot="1" noMove="1" noResize="1" noEditPoints="1" noAdjustHandles="1" noChangeArrowheads="1" noChangeShapeType="1" noCrop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92440" y="766628"/>
            <a:ext cx="9867822" cy="55506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66" fill="hold"/>
                                        <p:tgtEl>
                                          <p:spTgt spid="2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 mute="1">
                <p:cTn id="7" fill="hold" display="0">
                  <p:stCondLst>
                    <p:cond delay="indefinite"/>
                  </p:stCondLst>
                </p:cTn>
                <p:tgtEl>
                  <p:spTgt spid="263"/>
                </p:tgtEl>
              </p:cMediaNode>
            </p:video>
            <p:seq concurrent="1" prevAc="none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B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タイトル 1"/>
          <p:cNvSpPr txBox="1"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/>
          <a:lstStyle>
            <a:lvl1pPr algn="ctr">
              <a:defRPr sz="6000"/>
            </a:lvl1pPr>
          </a:lstStyle>
          <a:p>
            <a:r>
              <a:t>ふりかえり</a:t>
            </a:r>
          </a:p>
        </p:txBody>
      </p:sp>
      <p:grpSp>
        <p:nvGrpSpPr>
          <p:cNvPr id="270" name="グループ"/>
          <p:cNvGrpSpPr/>
          <p:nvPr/>
        </p:nvGrpSpPr>
        <p:grpSpPr>
          <a:xfrm>
            <a:off x="3035300" y="1770400"/>
            <a:ext cx="3131915" cy="3765979"/>
            <a:chOff x="0" y="0"/>
            <a:chExt cx="3131914" cy="3765977"/>
          </a:xfrm>
        </p:grpSpPr>
        <p:sp>
          <p:nvSpPr>
            <p:cNvPr id="266" name="角丸四角形"/>
            <p:cNvSpPr/>
            <p:nvPr/>
          </p:nvSpPr>
          <p:spPr>
            <a:xfrm>
              <a:off x="100305" y="0"/>
              <a:ext cx="2848269" cy="3765978"/>
            </a:xfrm>
            <a:prstGeom prst="roundRect">
              <a:avLst>
                <a:gd name="adj" fmla="val 14418"/>
              </a:avLst>
            </a:prstGeom>
            <a:solidFill>
              <a:schemeClr val="accent4"/>
            </a:solidFill>
            <a:ln w="6350" cap="flat">
              <a:solidFill>
                <a:schemeClr val="accent5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67" name="たのしかった"/>
            <p:cNvSpPr txBox="1"/>
            <p:nvPr/>
          </p:nvSpPr>
          <p:spPr>
            <a:xfrm>
              <a:off x="426833" y="3182005"/>
              <a:ext cx="2195212" cy="3962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2400"/>
              </a:lvl1pPr>
            </a:lstStyle>
            <a:p>
              <a:r>
                <a:t>たのしかった</a:t>
              </a:r>
            </a:p>
          </p:txBody>
        </p:sp>
        <p:pic>
          <p:nvPicPr>
            <p:cNvPr id="268" name="画像" descr="画像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59966"/>
              <a:ext cx="1824450" cy="199393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69" name="画像" descr="画像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07465" y="1114024"/>
              <a:ext cx="1824450" cy="199393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75" name="グループ"/>
          <p:cNvGrpSpPr/>
          <p:nvPr/>
        </p:nvGrpSpPr>
        <p:grpSpPr>
          <a:xfrm>
            <a:off x="32310" y="1770400"/>
            <a:ext cx="2916132" cy="3765979"/>
            <a:chOff x="0" y="0"/>
            <a:chExt cx="2916131" cy="3765977"/>
          </a:xfrm>
        </p:grpSpPr>
        <p:sp>
          <p:nvSpPr>
            <p:cNvPr id="271" name="角丸四角形"/>
            <p:cNvSpPr/>
            <p:nvPr/>
          </p:nvSpPr>
          <p:spPr>
            <a:xfrm>
              <a:off x="61513" y="0"/>
              <a:ext cx="2848269" cy="3765978"/>
            </a:xfrm>
            <a:prstGeom prst="roundRect">
              <a:avLst>
                <a:gd name="adj" fmla="val 14418"/>
              </a:avLst>
            </a:prstGeom>
            <a:solidFill>
              <a:schemeClr val="accent2"/>
            </a:solidFill>
            <a:ln w="12700" cap="flat">
              <a:solidFill>
                <a:srgbClr val="AD5B24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72" name="がんばった"/>
            <p:cNvSpPr txBox="1"/>
            <p:nvPr/>
          </p:nvSpPr>
          <p:spPr>
            <a:xfrm>
              <a:off x="388041" y="3182005"/>
              <a:ext cx="2195213" cy="3962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2400"/>
              </a:lvl1pPr>
            </a:lstStyle>
            <a:p>
              <a:r>
                <a:t>がんばった</a:t>
              </a:r>
            </a:p>
          </p:txBody>
        </p:sp>
        <p:pic>
          <p:nvPicPr>
            <p:cNvPr id="273" name="画像" descr="画像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24436" y="1238829"/>
              <a:ext cx="1591696" cy="174432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74" name="画像" descr="画像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53253"/>
              <a:ext cx="1691703" cy="18539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80" name="グループ"/>
          <p:cNvGrpSpPr/>
          <p:nvPr/>
        </p:nvGrpSpPr>
        <p:grpSpPr>
          <a:xfrm>
            <a:off x="6136301" y="1770400"/>
            <a:ext cx="3003489" cy="3765979"/>
            <a:chOff x="0" y="0"/>
            <a:chExt cx="3003487" cy="3765977"/>
          </a:xfrm>
        </p:grpSpPr>
        <p:sp>
          <p:nvSpPr>
            <p:cNvPr id="276" name="角丸四角形"/>
            <p:cNvSpPr/>
            <p:nvPr/>
          </p:nvSpPr>
          <p:spPr>
            <a:xfrm>
              <a:off x="37909" y="0"/>
              <a:ext cx="2848269" cy="3765978"/>
            </a:xfrm>
            <a:prstGeom prst="roundRect">
              <a:avLst>
                <a:gd name="adj" fmla="val 14418"/>
              </a:avLst>
            </a:prstGeom>
            <a:solidFill>
              <a:schemeClr val="accent6"/>
            </a:solidFill>
            <a:ln w="6350" cap="flat">
              <a:solidFill>
                <a:schemeClr val="accent5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77" name="むずかしかった"/>
            <p:cNvSpPr txBox="1"/>
            <p:nvPr/>
          </p:nvSpPr>
          <p:spPr>
            <a:xfrm>
              <a:off x="283505" y="3182005"/>
              <a:ext cx="2357078" cy="3962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2400"/>
              </a:lvl1pPr>
            </a:lstStyle>
            <a:p>
              <a:r>
                <a:t>むずかしかった</a:t>
              </a:r>
            </a:p>
          </p:txBody>
        </p:sp>
        <p:pic>
          <p:nvPicPr>
            <p:cNvPr id="278" name="画像" descr="画像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59163" y="1416629"/>
              <a:ext cx="1744325" cy="174432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79" name="画像" descr="画像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53253"/>
              <a:ext cx="1853920" cy="18539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85" name="グループ"/>
          <p:cNvGrpSpPr/>
          <p:nvPr/>
        </p:nvGrpSpPr>
        <p:grpSpPr>
          <a:xfrm>
            <a:off x="9203281" y="1650966"/>
            <a:ext cx="2914936" cy="3885413"/>
            <a:chOff x="0" y="0"/>
            <a:chExt cx="2914935" cy="3885411"/>
          </a:xfrm>
        </p:grpSpPr>
        <p:sp>
          <p:nvSpPr>
            <p:cNvPr id="281" name="角丸四角形"/>
            <p:cNvSpPr/>
            <p:nvPr/>
          </p:nvSpPr>
          <p:spPr>
            <a:xfrm>
              <a:off x="66667" y="119433"/>
              <a:ext cx="2848269" cy="3765979"/>
            </a:xfrm>
            <a:prstGeom prst="roundRect">
              <a:avLst>
                <a:gd name="adj" fmla="val 14418"/>
              </a:avLst>
            </a:prstGeom>
            <a:solidFill>
              <a:schemeClr val="accent3"/>
            </a:solidFill>
            <a:ln w="6350" cap="flat">
              <a:solidFill>
                <a:schemeClr val="accent5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82" name="できなかった"/>
            <p:cNvSpPr txBox="1"/>
            <p:nvPr/>
          </p:nvSpPr>
          <p:spPr>
            <a:xfrm>
              <a:off x="336064" y="3301438"/>
              <a:ext cx="2357078" cy="3962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2400"/>
              </a:lvl1pPr>
            </a:lstStyle>
            <a:p>
              <a:r>
                <a:t>できなかった</a:t>
              </a:r>
            </a:p>
          </p:txBody>
        </p:sp>
        <p:pic>
          <p:nvPicPr>
            <p:cNvPr id="283" name="画像" descr="画像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64759" y="1536063"/>
              <a:ext cx="1744324" cy="174432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84" name="画像" descr="画像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0" y="0"/>
              <a:ext cx="1993934" cy="199393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テーマ">
  <a:themeElements>
    <a:clrScheme name="Office テーマ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テーマ">
      <a:majorFont>
        <a:latin typeface="游ゴシック"/>
        <a:ea typeface="游ゴシック"/>
        <a:cs typeface="游ゴシック"/>
      </a:majorFont>
      <a:minorFont>
        <a:latin typeface="Helvetica"/>
        <a:ea typeface="Helvetica"/>
        <a:cs typeface="Helvetic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游ゴシック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游ゴシック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 テーマ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テーマ">
      <a:majorFont>
        <a:latin typeface="游ゴシック"/>
        <a:ea typeface="游ゴシック"/>
        <a:cs typeface="游ゴシック"/>
      </a:majorFont>
      <a:minorFont>
        <a:latin typeface="Helvetica"/>
        <a:ea typeface="Helvetica"/>
        <a:cs typeface="Helvetic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游ゴシック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游ゴシック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15</Words>
  <Application>Microsoft Office PowerPoint</Application>
  <PresentationFormat>ワイド画面</PresentationFormat>
  <Paragraphs>15</Paragraphs>
  <Slides>7</Slides>
  <Notes>0</Notes>
  <HiddenSlides>0</HiddenSlides>
  <MMClips>6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1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ふりかえり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高橋　一歩</cp:lastModifiedBy>
  <cp:revision>4</cp:revision>
  <dcterms:modified xsi:type="dcterms:W3CDTF">2025-02-25T08:50:06Z</dcterms:modified>
  <cp:contentStatus>最終版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