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12"/>
  </p:notesMasterIdLst>
  <p:sldIdLst>
    <p:sldId id="256" r:id="rId3"/>
    <p:sldId id="265" r:id="rId4"/>
    <p:sldId id="257" r:id="rId5"/>
    <p:sldId id="258" r:id="rId6"/>
    <p:sldId id="260" r:id="rId7"/>
    <p:sldId id="261" r:id="rId8"/>
    <p:sldId id="262" r:id="rId9"/>
    <p:sldId id="263" r:id="rId10"/>
    <p:sldId id="264" r:id="rId11"/>
  </p:sldIdLst>
  <p:sldSz cx="12192000" cy="6858000"/>
  <p:notesSz cx="6735763" cy="98663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游ゴシック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898102" y="4686499"/>
            <a:ext cx="4939560" cy="443984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游ゴシック"/>
      </a:defRPr>
    </a:lvl1pPr>
    <a:lvl2pPr indent="228600" latinLnBrk="0">
      <a:defRPr sz="1200">
        <a:latin typeface="+mn-lt"/>
        <a:ea typeface="+mn-ea"/>
        <a:cs typeface="+mn-cs"/>
        <a:sym typeface="游ゴシック"/>
      </a:defRPr>
    </a:lvl2pPr>
    <a:lvl3pPr indent="457200" latinLnBrk="0">
      <a:defRPr sz="1200">
        <a:latin typeface="+mn-lt"/>
        <a:ea typeface="+mn-ea"/>
        <a:cs typeface="+mn-cs"/>
        <a:sym typeface="游ゴシック"/>
      </a:defRPr>
    </a:lvl3pPr>
    <a:lvl4pPr indent="685800" latinLnBrk="0">
      <a:defRPr sz="1200">
        <a:latin typeface="+mn-lt"/>
        <a:ea typeface="+mn-ea"/>
        <a:cs typeface="+mn-cs"/>
        <a:sym typeface="游ゴシック"/>
      </a:defRPr>
    </a:lvl4pPr>
    <a:lvl5pPr indent="914400" latinLnBrk="0">
      <a:defRPr sz="1200">
        <a:latin typeface="+mn-lt"/>
        <a:ea typeface="+mn-ea"/>
        <a:cs typeface="+mn-cs"/>
        <a:sym typeface="游ゴシック"/>
      </a:defRPr>
    </a:lvl5pPr>
    <a:lvl6pPr indent="1143000" latinLnBrk="0">
      <a:defRPr sz="1200">
        <a:latin typeface="+mn-lt"/>
        <a:ea typeface="+mn-ea"/>
        <a:cs typeface="+mn-cs"/>
        <a:sym typeface="游ゴシック"/>
      </a:defRPr>
    </a:lvl6pPr>
    <a:lvl7pPr indent="1371600" latinLnBrk="0">
      <a:defRPr sz="1200">
        <a:latin typeface="+mn-lt"/>
        <a:ea typeface="+mn-ea"/>
        <a:cs typeface="+mn-cs"/>
        <a:sym typeface="游ゴシック"/>
      </a:defRPr>
    </a:lvl7pPr>
    <a:lvl8pPr indent="1600200" latinLnBrk="0">
      <a:defRPr sz="1200">
        <a:latin typeface="+mn-lt"/>
        <a:ea typeface="+mn-ea"/>
        <a:cs typeface="+mn-cs"/>
        <a:sym typeface="游ゴシック"/>
      </a:defRPr>
    </a:lvl8pPr>
    <a:lvl9pPr indent="1828800" latinLnBrk="0">
      <a:defRPr sz="1200">
        <a:latin typeface="+mn-lt"/>
        <a:ea typeface="+mn-ea"/>
        <a:cs typeface="+mn-cs"/>
        <a:sym typeface="游ゴシック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613249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72311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650600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419708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08814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18910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552406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961180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346564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916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4"/><Relationship Id="rId7" Type="http://schemas.openxmlformats.org/officeDocument/2006/relationships/slide" Target="slide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4" Type="http://schemas.openxmlformats.org/officeDocument/2006/relationships/video" Target="../media/media2.mp4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8.tif"/><Relationship Id="rId7" Type="http://schemas.openxmlformats.org/officeDocument/2006/relationships/image" Target="../media/image12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Relationship Id="rId9" Type="http://schemas.openxmlformats.org/officeDocument/2006/relationships/image" Target="../media/image1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テキスト ボックス 3"/>
          <p:cNvSpPr txBox="1"/>
          <p:nvPr/>
        </p:nvSpPr>
        <p:spPr>
          <a:xfrm>
            <a:off x="2298727" y="359249"/>
            <a:ext cx="7594546" cy="77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あさのうんどう</a:t>
            </a:r>
          </a:p>
        </p:txBody>
      </p:sp>
      <p:grpSp>
        <p:nvGrpSpPr>
          <p:cNvPr id="101" name="グループ化 88">
            <a:hlinkClick r:id="rId2" action="ppaction://hlinksldjump"/>
          </p:cNvPr>
          <p:cNvGrpSpPr/>
          <p:nvPr/>
        </p:nvGrpSpPr>
        <p:grpSpPr>
          <a:xfrm>
            <a:off x="4176917" y="1850371"/>
            <a:ext cx="3830400" cy="3686400"/>
            <a:chOff x="-517408" y="-618084"/>
            <a:chExt cx="3972128" cy="3548928"/>
          </a:xfrm>
        </p:grpSpPr>
        <p:sp>
          <p:nvSpPr>
            <p:cNvPr id="95" name="四角形: 角を丸くする 15"/>
            <p:cNvSpPr/>
            <p:nvPr/>
          </p:nvSpPr>
          <p:spPr>
            <a:xfrm>
              <a:off x="-517408" y="-618084"/>
              <a:ext cx="3972128" cy="3548928"/>
            </a:xfrm>
            <a:prstGeom prst="roundRect">
              <a:avLst>
                <a:gd name="adj" fmla="val 16073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96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4643" y="-254014"/>
              <a:ext cx="1227268" cy="14501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7" name="テキスト ボックス 45"/>
            <p:cNvSpPr txBox="1"/>
            <p:nvPr/>
          </p:nvSpPr>
          <p:spPr>
            <a:xfrm>
              <a:off x="-199370" y="2185737"/>
              <a:ext cx="3488027" cy="4457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/>
            </a:lstStyle>
            <a:p>
              <a:r>
                <a:rPr sz="3200" dirty="0" err="1"/>
                <a:t>りょうあしとび</a:t>
              </a:r>
              <a:endParaRPr sz="3200" dirty="0"/>
            </a:p>
          </p:txBody>
        </p:sp>
        <p:sp>
          <p:nvSpPr>
            <p:cNvPr id="98" name="楕円 51"/>
            <p:cNvSpPr/>
            <p:nvPr/>
          </p:nvSpPr>
          <p:spPr>
            <a:xfrm>
              <a:off x="1326820" y="1063657"/>
              <a:ext cx="386848" cy="211607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9" name="楕円 52"/>
            <p:cNvSpPr/>
            <p:nvPr/>
          </p:nvSpPr>
          <p:spPr>
            <a:xfrm>
              <a:off x="939973" y="1301255"/>
              <a:ext cx="386848" cy="211606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0" name="楕円 53"/>
            <p:cNvSpPr/>
            <p:nvPr/>
          </p:nvSpPr>
          <p:spPr>
            <a:xfrm>
              <a:off x="531677" y="1564590"/>
              <a:ext cx="386848" cy="211606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1" name="グループ化 84">
            <a:hlinkClick r:id="rId4" action="ppaction://hlinksldjump"/>
          </p:cNvPr>
          <p:cNvGrpSpPr/>
          <p:nvPr/>
        </p:nvGrpSpPr>
        <p:grpSpPr>
          <a:xfrm>
            <a:off x="8201755" y="1850371"/>
            <a:ext cx="3830400" cy="3686400"/>
            <a:chOff x="0" y="0"/>
            <a:chExt cx="4071199" cy="3548926"/>
          </a:xfrm>
        </p:grpSpPr>
        <p:sp>
          <p:nvSpPr>
            <p:cNvPr id="102" name="四角形: 角を丸くする 15"/>
            <p:cNvSpPr/>
            <p:nvPr/>
          </p:nvSpPr>
          <p:spPr>
            <a:xfrm>
              <a:off x="0" y="0"/>
              <a:ext cx="4071200" cy="3548927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3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1967" y="21237"/>
              <a:ext cx="1215457" cy="14362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4" name="楕円 57"/>
            <p:cNvSpPr/>
            <p:nvPr/>
          </p:nvSpPr>
          <p:spPr>
            <a:xfrm>
              <a:off x="2121863" y="1268822"/>
              <a:ext cx="550737" cy="30125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" name="楕円 58"/>
            <p:cNvSpPr/>
            <p:nvPr/>
          </p:nvSpPr>
          <p:spPr>
            <a:xfrm>
              <a:off x="1344917" y="1315148"/>
              <a:ext cx="550738" cy="301254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6" name="楕円 59"/>
            <p:cNvSpPr/>
            <p:nvPr/>
          </p:nvSpPr>
          <p:spPr>
            <a:xfrm>
              <a:off x="1321211" y="1832526"/>
              <a:ext cx="550737" cy="30125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7" name="テキスト ボックス 60"/>
            <p:cNvSpPr txBox="1"/>
            <p:nvPr/>
          </p:nvSpPr>
          <p:spPr>
            <a:xfrm>
              <a:off x="488423" y="2907489"/>
              <a:ext cx="3376595" cy="6345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/>
            </a:lstStyle>
            <a:p>
              <a:r>
                <a:rPr sz="3200" dirty="0" err="1"/>
                <a:t>ぐーぱ</a:t>
              </a:r>
              <a:r>
                <a:rPr sz="3200" dirty="0"/>
                <a:t>ー</a:t>
              </a:r>
            </a:p>
          </p:txBody>
        </p:sp>
        <p:sp>
          <p:nvSpPr>
            <p:cNvPr id="108" name="楕円 61"/>
            <p:cNvSpPr/>
            <p:nvPr/>
          </p:nvSpPr>
          <p:spPr>
            <a:xfrm>
              <a:off x="2089359" y="1740336"/>
              <a:ext cx="550737" cy="301254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" name="楕円 62"/>
            <p:cNvSpPr/>
            <p:nvPr/>
          </p:nvSpPr>
          <p:spPr>
            <a:xfrm>
              <a:off x="541563" y="1949352"/>
              <a:ext cx="550738" cy="30125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" name="楕円 63"/>
            <p:cNvSpPr/>
            <p:nvPr/>
          </p:nvSpPr>
          <p:spPr>
            <a:xfrm>
              <a:off x="1286005" y="2374540"/>
              <a:ext cx="550737" cy="301254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8" name="動作設定ボタン: 最後 13"/>
          <p:cNvGrpSpPr/>
          <p:nvPr/>
        </p:nvGrpSpPr>
        <p:grpSpPr>
          <a:xfrm>
            <a:off x="11471178" y="6315016"/>
            <a:ext cx="720823" cy="534839"/>
            <a:chOff x="0" y="0"/>
            <a:chExt cx="720821" cy="534837"/>
          </a:xfrm>
        </p:grpSpPr>
        <p:sp>
          <p:nvSpPr>
            <p:cNvPr id="115" name="四角形"/>
            <p:cNvSpPr/>
            <p:nvPr/>
          </p:nvSpPr>
          <p:spPr>
            <a:xfrm>
              <a:off x="0" y="0"/>
              <a:ext cx="720822" cy="534838"/>
            </a:xfrm>
            <a:prstGeom prst="rect">
              <a:avLst/>
            </a:prstGeom>
            <a:solidFill>
              <a:srgbClr val="00B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6" name="図形"/>
            <p:cNvSpPr/>
            <p:nvPr/>
          </p:nvSpPr>
          <p:spPr>
            <a:xfrm>
              <a:off x="159846" y="66854"/>
              <a:ext cx="401130" cy="401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189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9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" name="図形"/>
            <p:cNvSpPr/>
            <p:nvPr/>
          </p:nvSpPr>
          <p:spPr>
            <a:xfrm>
              <a:off x="0" y="0"/>
              <a:ext cx="720822" cy="53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5" y="10800"/>
                  </a:moveTo>
                  <a:lnTo>
                    <a:pt x="4790" y="18900"/>
                  </a:lnTo>
                  <a:lnTo>
                    <a:pt x="4790" y="2700"/>
                  </a:lnTo>
                  <a:close/>
                  <a:moveTo>
                    <a:pt x="15308" y="2700"/>
                  </a:moveTo>
                  <a:lnTo>
                    <a:pt x="16810" y="2700"/>
                  </a:lnTo>
                  <a:lnTo>
                    <a:pt x="16810" y="18900"/>
                  </a:lnTo>
                  <a:lnTo>
                    <a:pt x="15308" y="189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49C28981-A729-91D2-7EE2-40D3D77D721A}"/>
              </a:ext>
            </a:extLst>
          </p:cNvPr>
          <p:cNvGrpSpPr/>
          <p:nvPr/>
        </p:nvGrpSpPr>
        <p:grpSpPr>
          <a:xfrm>
            <a:off x="150148" y="1857380"/>
            <a:ext cx="3828509" cy="3684832"/>
            <a:chOff x="5961335" y="1217175"/>
            <a:chExt cx="5428740" cy="5281577"/>
          </a:xfrm>
        </p:grpSpPr>
        <p:sp>
          <p:nvSpPr>
            <p:cNvPr id="2" name="四角形: 角を丸くする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CCEA5424-3EA3-82F5-2EB0-73E8B2C09DB4}"/>
                </a:ext>
              </a:extLst>
            </p:cNvPr>
            <p:cNvSpPr/>
            <p:nvPr/>
          </p:nvSpPr>
          <p:spPr>
            <a:xfrm>
              <a:off x="5961335" y="1217175"/>
              <a:ext cx="5428740" cy="5281577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" name="Picture 2" descr="Picture 2">
              <a:hlinkClick r:id="rId5" action="ppaction://hlinksldjump"/>
              <a:extLst>
                <a:ext uri="{FF2B5EF4-FFF2-40B4-BE49-F238E27FC236}">
                  <a16:creationId xmlns:a16="http://schemas.microsoft.com/office/drawing/2014/main" id="{32664660-2EBC-6D44-A8F5-40CBA8337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5570" y="1386553"/>
              <a:ext cx="2050252" cy="23589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" name="楕円 48">
              <a:hlinkClick r:id="rId5" action="ppaction://hlinksldjump"/>
              <a:extLst>
                <a:ext uri="{FF2B5EF4-FFF2-40B4-BE49-F238E27FC236}">
                  <a16:creationId xmlns:a16="http://schemas.microsoft.com/office/drawing/2014/main" id="{8BAB07C1-E338-A835-C26F-47ECD6FF96F9}"/>
                </a:ext>
              </a:extLst>
            </p:cNvPr>
            <p:cNvSpPr/>
            <p:nvPr/>
          </p:nvSpPr>
          <p:spPr>
            <a:xfrm>
              <a:off x="8891321" y="3354562"/>
              <a:ext cx="734380" cy="448332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楕円 49">
              <a:hlinkClick r:id="rId5" action="ppaction://hlinksldjump"/>
              <a:extLst>
                <a:ext uri="{FF2B5EF4-FFF2-40B4-BE49-F238E27FC236}">
                  <a16:creationId xmlns:a16="http://schemas.microsoft.com/office/drawing/2014/main" id="{B55DAF1B-D444-BD7C-AEA7-B08BC7052755}"/>
                </a:ext>
              </a:extLst>
            </p:cNvPr>
            <p:cNvSpPr/>
            <p:nvPr/>
          </p:nvSpPr>
          <p:spPr>
            <a:xfrm>
              <a:off x="8156943" y="3857961"/>
              <a:ext cx="734380" cy="448332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楕円 50">
              <a:hlinkClick r:id="rId5" action="ppaction://hlinksldjump"/>
              <a:extLst>
                <a:ext uri="{FF2B5EF4-FFF2-40B4-BE49-F238E27FC236}">
                  <a16:creationId xmlns:a16="http://schemas.microsoft.com/office/drawing/2014/main" id="{2EA812CC-7B92-1225-B4BE-7BB7E4BB648D}"/>
                </a:ext>
              </a:extLst>
            </p:cNvPr>
            <p:cNvSpPr/>
            <p:nvPr/>
          </p:nvSpPr>
          <p:spPr>
            <a:xfrm>
              <a:off x="7381844" y="4415891"/>
              <a:ext cx="734380" cy="44833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テキスト ボックス 54">
              <a:hlinkClick r:id="rId5" action="ppaction://hlinksldjump"/>
              <a:extLst>
                <a:ext uri="{FF2B5EF4-FFF2-40B4-BE49-F238E27FC236}">
                  <a16:creationId xmlns:a16="http://schemas.microsoft.com/office/drawing/2014/main" id="{B63BB9DF-21E9-4EAC-7E61-A4214E6FD8D1}"/>
                </a:ext>
              </a:extLst>
            </p:cNvPr>
            <p:cNvSpPr txBox="1"/>
            <p:nvPr/>
          </p:nvSpPr>
          <p:spPr>
            <a:xfrm>
              <a:off x="6272873" y="5276370"/>
              <a:ext cx="4502518" cy="9443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600"/>
              </a:lvl1pPr>
            </a:lstStyle>
            <a:p>
              <a:r>
                <a:rPr sz="3200" dirty="0" err="1"/>
                <a:t>かたあしとび</a:t>
              </a:r>
              <a:endParaRPr sz="3200" dirty="0"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IMG_3212" descr="IMG_3212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230" y="7058618"/>
            <a:ext cx="1799945" cy="3199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8" name="動作設定ボタン: 最初 40">
            <a:hlinkClick r:id="rId7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235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36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37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</p:grpSp>
      <p:grpSp>
        <p:nvGrpSpPr>
          <p:cNvPr id="245" name="グループ化 7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239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pic>
          <p:nvPicPr>
            <p:cNvPr id="240" name="Picture 2" descr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2999" y="57400"/>
              <a:ext cx="775450" cy="7994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1" name="楕円 10"/>
            <p:cNvSpPr/>
            <p:nvPr/>
          </p:nvSpPr>
          <p:spPr>
            <a:xfrm>
              <a:off x="1108184" y="72433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42" name="楕円 11"/>
            <p:cNvSpPr/>
            <p:nvPr/>
          </p:nvSpPr>
          <p:spPr>
            <a:xfrm>
              <a:off x="830425" y="894931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43" name="楕円 12"/>
            <p:cNvSpPr/>
            <p:nvPr/>
          </p:nvSpPr>
          <p:spPr>
            <a:xfrm>
              <a:off x="537266" y="10840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  <a:sym typeface="游ゴシック"/>
              </a:endParaRPr>
            </a:p>
          </p:txBody>
        </p:sp>
        <p:sp>
          <p:nvSpPr>
            <p:cNvPr id="244" name="テキスト ボックス 13"/>
            <p:cNvSpPr txBox="1"/>
            <p:nvPr/>
          </p:nvSpPr>
          <p:spPr>
            <a:xfrm>
              <a:off x="214457" y="1378723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游ゴシック"/>
                  <a:ea typeface="游ゴシック"/>
                  <a:sym typeface="游ゴシック"/>
                </a:rPr>
                <a:t>かたあしとび</a:t>
              </a:r>
            </a:p>
          </p:txBody>
        </p:sp>
      </p:grpSp>
      <p:pic>
        <p:nvPicPr>
          <p:cNvPr id="246" name="IMG_0316.MOV" descr="IMG_0316.MOV"/>
          <p:cNvPicPr>
            <a:picLocks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105268" y="724335"/>
            <a:ext cx="9829245" cy="5482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5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586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video>
            <p:seq concurrent="1" prevAc="none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video>
              <p:cMediaNode vol="100000" mute="1">
                <p:cTn id="21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video>
            <p:seq concurrent="1" prevAc="none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動作設定ボタン: 最初 40">
            <a:hlinkClick r:id="rId4" action="ppaction://hlinksldjump"/>
          </p:cNvPr>
          <p:cNvGrpSpPr/>
          <p:nvPr/>
        </p:nvGrpSpPr>
        <p:grpSpPr>
          <a:xfrm>
            <a:off x="3391" y="6115573"/>
            <a:ext cx="887360" cy="742427"/>
            <a:chOff x="0" y="0"/>
            <a:chExt cx="887359" cy="742426"/>
          </a:xfrm>
        </p:grpSpPr>
        <p:sp>
          <p:nvSpPr>
            <p:cNvPr id="121" name="四角形"/>
            <p:cNvSpPr/>
            <p:nvPr/>
          </p:nvSpPr>
          <p:spPr>
            <a:xfrm>
              <a:off x="0" y="-1"/>
              <a:ext cx="887360" cy="742428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" name="図形"/>
            <p:cNvSpPr/>
            <p:nvPr/>
          </p:nvSpPr>
          <p:spPr>
            <a:xfrm>
              <a:off x="165270" y="92803"/>
              <a:ext cx="556820" cy="556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3" name="図形"/>
            <p:cNvSpPr/>
            <p:nvPr/>
          </p:nvSpPr>
          <p:spPr>
            <a:xfrm>
              <a:off x="0" y="-1"/>
              <a:ext cx="887360" cy="7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11" y="10800"/>
                  </a:moveTo>
                  <a:lnTo>
                    <a:pt x="17577" y="2700"/>
                  </a:lnTo>
                  <a:lnTo>
                    <a:pt x="17577" y="18900"/>
                  </a:lnTo>
                  <a:close/>
                  <a:moveTo>
                    <a:pt x="5717" y="2700"/>
                  </a:moveTo>
                  <a:lnTo>
                    <a:pt x="5717" y="18900"/>
                  </a:lnTo>
                  <a:lnTo>
                    <a:pt x="4023" y="18900"/>
                  </a:lnTo>
                  <a:lnTo>
                    <a:pt x="402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1" name="グループ化 12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25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6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3567" y="0"/>
              <a:ext cx="613004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7" name="テキスト ボックス 15"/>
            <p:cNvSpPr txBox="1"/>
            <p:nvPr/>
          </p:nvSpPr>
          <p:spPr>
            <a:xfrm>
              <a:off x="148207" y="1364251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りょうあしとび</a:t>
              </a:r>
            </a:p>
          </p:txBody>
        </p:sp>
        <p:sp>
          <p:nvSpPr>
            <p:cNvPr id="128" name="楕円 16"/>
            <p:cNvSpPr/>
            <p:nvPr/>
          </p:nvSpPr>
          <p:spPr>
            <a:xfrm>
              <a:off x="1087169" y="6292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9" name="楕円 17"/>
            <p:cNvSpPr/>
            <p:nvPr/>
          </p:nvSpPr>
          <p:spPr>
            <a:xfrm>
              <a:off x="809411" y="799802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0" name="楕円 18"/>
            <p:cNvSpPr/>
            <p:nvPr/>
          </p:nvSpPr>
          <p:spPr>
            <a:xfrm>
              <a:off x="516252" y="988878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32" name="IMG_0309.MOV" descr="IMG_0309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252" y="760085"/>
            <a:ext cx="9971005" cy="5608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1" fill="hold"/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32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動作設定ボタン: 最初 40">
            <a:hlinkClick r:id="rId4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134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5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6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47" name="グループ化 14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38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9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6536" y="10711"/>
              <a:ext cx="613003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0" name="楕円 17"/>
            <p:cNvSpPr/>
            <p:nvPr/>
          </p:nvSpPr>
          <p:spPr>
            <a:xfrm>
              <a:off x="1070138" y="639916"/>
              <a:ext cx="277759" cy="151936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1" name="楕円 18"/>
            <p:cNvSpPr/>
            <p:nvPr/>
          </p:nvSpPr>
          <p:spPr>
            <a:xfrm>
              <a:off x="678294" y="663281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2" name="楕円 19"/>
            <p:cNvSpPr/>
            <p:nvPr/>
          </p:nvSpPr>
          <p:spPr>
            <a:xfrm>
              <a:off x="666338" y="92421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3" name="テキスト ボックス 20"/>
            <p:cNvSpPr txBox="1"/>
            <p:nvPr/>
          </p:nvSpPr>
          <p:spPr>
            <a:xfrm>
              <a:off x="242415" y="1339846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  <p:sp>
          <p:nvSpPr>
            <p:cNvPr id="144" name="楕円 21"/>
            <p:cNvSpPr/>
            <p:nvPr/>
          </p:nvSpPr>
          <p:spPr>
            <a:xfrm>
              <a:off x="1053745" y="877719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5" name="楕円 22"/>
            <p:cNvSpPr/>
            <p:nvPr/>
          </p:nvSpPr>
          <p:spPr>
            <a:xfrm>
              <a:off x="273131" y="983135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6" name="楕円 23"/>
            <p:cNvSpPr/>
            <p:nvPr/>
          </p:nvSpPr>
          <p:spPr>
            <a:xfrm>
              <a:off x="648582" y="1197573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48" name="IMG_0314.MOV" descr="IMG_0314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440" y="766628"/>
            <a:ext cx="9867822" cy="5550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6" fill="hold"/>
                                        <p:tgtEl>
                                          <p:spTgt spid="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148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165" name="グループ"/>
          <p:cNvGrpSpPr/>
          <p:nvPr/>
        </p:nvGrpSpPr>
        <p:grpSpPr>
          <a:xfrm>
            <a:off x="3035300" y="1770400"/>
            <a:ext cx="3131915" cy="3765979"/>
            <a:chOff x="0" y="0"/>
            <a:chExt cx="3131914" cy="3765977"/>
          </a:xfrm>
        </p:grpSpPr>
        <p:sp>
          <p:nvSpPr>
            <p:cNvPr id="161" name="角丸四角形"/>
            <p:cNvSpPr/>
            <p:nvPr/>
          </p:nvSpPr>
          <p:spPr>
            <a:xfrm>
              <a:off x="100305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2" name="たのしかった"/>
            <p:cNvSpPr txBox="1"/>
            <p:nvPr/>
          </p:nvSpPr>
          <p:spPr>
            <a:xfrm>
              <a:off x="426833" y="3182005"/>
              <a:ext cx="2195212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たのしかった</a:t>
              </a:r>
            </a:p>
          </p:txBody>
        </p:sp>
        <p:pic>
          <p:nvPicPr>
            <p:cNvPr id="163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59966"/>
              <a:ext cx="1824450" cy="1993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7465" y="1114024"/>
              <a:ext cx="1824450" cy="19939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70" name="グループ"/>
          <p:cNvGrpSpPr/>
          <p:nvPr/>
        </p:nvGrpSpPr>
        <p:grpSpPr>
          <a:xfrm>
            <a:off x="32310" y="1770400"/>
            <a:ext cx="2916132" cy="3765979"/>
            <a:chOff x="0" y="0"/>
            <a:chExt cx="2916131" cy="3765977"/>
          </a:xfrm>
        </p:grpSpPr>
        <p:sp>
          <p:nvSpPr>
            <p:cNvPr id="166" name="角丸四角形"/>
            <p:cNvSpPr/>
            <p:nvPr/>
          </p:nvSpPr>
          <p:spPr>
            <a:xfrm>
              <a:off x="61513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7" name="がんばった"/>
            <p:cNvSpPr txBox="1"/>
            <p:nvPr/>
          </p:nvSpPr>
          <p:spPr>
            <a:xfrm>
              <a:off x="388041" y="3182005"/>
              <a:ext cx="2195213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がんばった</a:t>
              </a:r>
            </a:p>
          </p:txBody>
        </p:sp>
        <p:pic>
          <p:nvPicPr>
            <p:cNvPr id="168" name="画像" descr="画像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4436" y="1238829"/>
              <a:ext cx="1591696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9" name="画像" descr="画像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3253"/>
              <a:ext cx="1691703" cy="1853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75" name="グループ"/>
          <p:cNvGrpSpPr/>
          <p:nvPr/>
        </p:nvGrpSpPr>
        <p:grpSpPr>
          <a:xfrm>
            <a:off x="6136301" y="1770400"/>
            <a:ext cx="3003489" cy="3765979"/>
            <a:chOff x="0" y="0"/>
            <a:chExt cx="3003487" cy="3765977"/>
          </a:xfrm>
        </p:grpSpPr>
        <p:sp>
          <p:nvSpPr>
            <p:cNvPr id="171" name="角丸四角形"/>
            <p:cNvSpPr/>
            <p:nvPr/>
          </p:nvSpPr>
          <p:spPr>
            <a:xfrm>
              <a:off x="37909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2" name="むずかしかった"/>
            <p:cNvSpPr txBox="1"/>
            <p:nvPr/>
          </p:nvSpPr>
          <p:spPr>
            <a:xfrm>
              <a:off x="283505" y="3182005"/>
              <a:ext cx="2357078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むずかしかった</a:t>
              </a:r>
            </a:p>
          </p:txBody>
        </p:sp>
        <p:pic>
          <p:nvPicPr>
            <p:cNvPr id="173" name="画像" descr="画像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63" y="1416629"/>
              <a:ext cx="1744325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4" name="画像" descr="画像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53253"/>
              <a:ext cx="1853920" cy="1853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0" name="グループ"/>
          <p:cNvGrpSpPr/>
          <p:nvPr/>
        </p:nvGrpSpPr>
        <p:grpSpPr>
          <a:xfrm>
            <a:off x="9203281" y="1650966"/>
            <a:ext cx="2914936" cy="3885413"/>
            <a:chOff x="0" y="0"/>
            <a:chExt cx="2914935" cy="3885411"/>
          </a:xfrm>
        </p:grpSpPr>
        <p:sp>
          <p:nvSpPr>
            <p:cNvPr id="176" name="角丸四角形"/>
            <p:cNvSpPr/>
            <p:nvPr/>
          </p:nvSpPr>
          <p:spPr>
            <a:xfrm>
              <a:off x="66667" y="119433"/>
              <a:ext cx="2848269" cy="3765979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7" name="できなかった"/>
            <p:cNvSpPr txBox="1"/>
            <p:nvPr/>
          </p:nvSpPr>
          <p:spPr>
            <a:xfrm>
              <a:off x="336064" y="3301438"/>
              <a:ext cx="2357078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できなかった</a:t>
              </a:r>
            </a:p>
          </p:txBody>
        </p:sp>
        <p:pic>
          <p:nvPicPr>
            <p:cNvPr id="178" name="画像" descr="画像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4759" y="1536063"/>
              <a:ext cx="1744324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9" name="画像" descr="画像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993934" cy="1993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187" name="グループ"/>
          <p:cNvGrpSpPr/>
          <p:nvPr/>
        </p:nvGrpSpPr>
        <p:grpSpPr>
          <a:xfrm>
            <a:off x="4192385" y="1443743"/>
            <a:ext cx="3655516" cy="4720839"/>
            <a:chOff x="0" y="0"/>
            <a:chExt cx="3655514" cy="4720838"/>
          </a:xfrm>
        </p:grpSpPr>
        <p:sp>
          <p:nvSpPr>
            <p:cNvPr id="183" name="角丸四角形"/>
            <p:cNvSpPr/>
            <p:nvPr/>
          </p:nvSpPr>
          <p:spPr>
            <a:xfrm>
              <a:off x="77110" y="0"/>
              <a:ext cx="3570445" cy="4720839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" name="がんばった"/>
            <p:cNvSpPr txBox="1"/>
            <p:nvPr/>
          </p:nvSpPr>
          <p:spPr>
            <a:xfrm>
              <a:off x="486429" y="3988799"/>
              <a:ext cx="2751807" cy="4967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がんばった</a:t>
              </a:r>
            </a:p>
          </p:txBody>
        </p:sp>
        <p:pic>
          <p:nvPicPr>
            <p:cNvPr id="185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0246" y="1552933"/>
              <a:ext cx="1995269" cy="21865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6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6756"/>
              <a:ext cx="2120632" cy="23239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92" name="動作設定ボタン: 最初 40"/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189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0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1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199" name="グループ"/>
          <p:cNvGrpSpPr/>
          <p:nvPr/>
        </p:nvGrpSpPr>
        <p:grpSpPr>
          <a:xfrm>
            <a:off x="3995303" y="1491780"/>
            <a:ext cx="4201395" cy="5051978"/>
            <a:chOff x="0" y="0"/>
            <a:chExt cx="4201394" cy="5051976"/>
          </a:xfrm>
        </p:grpSpPr>
        <p:sp>
          <p:nvSpPr>
            <p:cNvPr id="195" name="角丸四角形"/>
            <p:cNvSpPr/>
            <p:nvPr/>
          </p:nvSpPr>
          <p:spPr>
            <a:xfrm>
              <a:off x="134557" y="0"/>
              <a:ext cx="3820890" cy="5051977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6" name="たのしかった"/>
            <p:cNvSpPr txBox="1"/>
            <p:nvPr/>
          </p:nvSpPr>
          <p:spPr>
            <a:xfrm>
              <a:off x="572587" y="4268590"/>
              <a:ext cx="2944829" cy="531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たのしかった</a:t>
              </a:r>
            </a:p>
          </p:txBody>
        </p:sp>
        <p:pic>
          <p:nvPicPr>
            <p:cNvPr id="197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14591"/>
              <a:ext cx="2447459" cy="2674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8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3935" y="1494439"/>
              <a:ext cx="2447460" cy="2674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4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01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2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3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11" name="グループ"/>
          <p:cNvGrpSpPr/>
          <p:nvPr/>
        </p:nvGrpSpPr>
        <p:grpSpPr>
          <a:xfrm>
            <a:off x="4120081" y="1443743"/>
            <a:ext cx="3951839" cy="4955086"/>
            <a:chOff x="0" y="0"/>
            <a:chExt cx="3951838" cy="4955085"/>
          </a:xfrm>
        </p:grpSpPr>
        <p:sp>
          <p:nvSpPr>
            <p:cNvPr id="207" name="角丸四角形"/>
            <p:cNvSpPr/>
            <p:nvPr/>
          </p:nvSpPr>
          <p:spPr>
            <a:xfrm>
              <a:off x="49879" y="0"/>
              <a:ext cx="3747610" cy="4955086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8" name="むずかしかった"/>
            <p:cNvSpPr txBox="1"/>
            <p:nvPr/>
          </p:nvSpPr>
          <p:spPr>
            <a:xfrm>
              <a:off x="373022" y="4186723"/>
              <a:ext cx="3101324" cy="5213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むずかしかった</a:t>
              </a:r>
            </a:p>
          </p:txBody>
        </p:sp>
        <p:pic>
          <p:nvPicPr>
            <p:cNvPr id="209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6744" y="1863930"/>
              <a:ext cx="2295095" cy="2295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0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0068"/>
              <a:ext cx="2439296" cy="24392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16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13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4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5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23" name="グループ"/>
          <p:cNvGrpSpPr/>
          <p:nvPr/>
        </p:nvGrpSpPr>
        <p:grpSpPr>
          <a:xfrm>
            <a:off x="4239786" y="1305094"/>
            <a:ext cx="3712428" cy="4948415"/>
            <a:chOff x="0" y="0"/>
            <a:chExt cx="3712426" cy="4948413"/>
          </a:xfrm>
        </p:grpSpPr>
        <p:sp>
          <p:nvSpPr>
            <p:cNvPr id="219" name="角丸四角形"/>
            <p:cNvSpPr/>
            <p:nvPr/>
          </p:nvSpPr>
          <p:spPr>
            <a:xfrm>
              <a:off x="84906" y="152109"/>
              <a:ext cx="3627521" cy="4796305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0" name="できなかった"/>
            <p:cNvSpPr txBox="1"/>
            <p:nvPr/>
          </p:nvSpPr>
          <p:spPr>
            <a:xfrm>
              <a:off x="428008" y="4204673"/>
              <a:ext cx="3001945" cy="504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400"/>
              </a:lvl1pPr>
            </a:lstStyle>
            <a:p>
              <a:r>
                <a:t>できなかった</a:t>
              </a:r>
            </a:p>
          </p:txBody>
        </p:sp>
        <p:pic>
          <p:nvPicPr>
            <p:cNvPr id="221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3423" y="1956311"/>
              <a:ext cx="2221550" cy="22215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2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539450" cy="2539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28" name="動作設定ボタン: 最初 40">
            <a:hlinkClick r:id="rId4" action="ppaction://hlinksldjump"/>
          </p:cNvPr>
          <p:cNvGrpSpPr/>
          <p:nvPr/>
        </p:nvGrpSpPr>
        <p:grpSpPr>
          <a:xfrm>
            <a:off x="3392" y="5989739"/>
            <a:ext cx="1062010" cy="868261"/>
            <a:chOff x="0" y="0"/>
            <a:chExt cx="1062009" cy="868259"/>
          </a:xfrm>
        </p:grpSpPr>
        <p:sp>
          <p:nvSpPr>
            <p:cNvPr id="225" name="四角形"/>
            <p:cNvSpPr/>
            <p:nvPr/>
          </p:nvSpPr>
          <p:spPr>
            <a:xfrm>
              <a:off x="0" y="0"/>
              <a:ext cx="1062010" cy="868260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6" name="図形"/>
            <p:cNvSpPr/>
            <p:nvPr/>
          </p:nvSpPr>
          <p:spPr>
            <a:xfrm>
              <a:off x="205408" y="108533"/>
              <a:ext cx="651195" cy="6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7" name="図形"/>
            <p:cNvSpPr/>
            <p:nvPr/>
          </p:nvSpPr>
          <p:spPr>
            <a:xfrm>
              <a:off x="0" y="0"/>
              <a:ext cx="1062010" cy="86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89" y="10800"/>
                  </a:moveTo>
                  <a:lnTo>
                    <a:pt x="17422" y="2700"/>
                  </a:lnTo>
                  <a:lnTo>
                    <a:pt x="17422" y="18900"/>
                  </a:lnTo>
                  <a:close/>
                  <a:moveTo>
                    <a:pt x="5833" y="2700"/>
                  </a:moveTo>
                  <a:lnTo>
                    <a:pt x="5833" y="18900"/>
                  </a:lnTo>
                  <a:lnTo>
                    <a:pt x="4178" y="18900"/>
                  </a:lnTo>
                  <a:lnTo>
                    <a:pt x="4178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Helvetica"/>
        <a:ea typeface="Helvetica"/>
        <a:cs typeface="Helvetica"/>
      </a:majorFont>
      <a:minorFont>
        <a:latin typeface="游ゴシック"/>
        <a:ea typeface="游ゴシック"/>
        <a:cs typeface="游ゴシック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游ゴシック"/>
        <a:ea typeface="游ゴシック"/>
        <a:cs typeface="游ゴシック"/>
      </a:majorFont>
      <a:minorFont>
        <a:latin typeface="Helvetica"/>
        <a:ea typeface="Helvetica"/>
        <a:cs typeface="Helvetic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Helvetica"/>
        <a:ea typeface="Helvetica"/>
        <a:cs typeface="Helvetica"/>
      </a:majorFont>
      <a:minorFont>
        <a:latin typeface="游ゴシック"/>
        <a:ea typeface="游ゴシック"/>
        <a:cs typeface="游ゴシック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20</Words>
  <Application>Microsoft Office PowerPoint</Application>
  <PresentationFormat>ワイド画面</PresentationFormat>
  <Paragraphs>20</Paragraphs>
  <Slides>9</Slides>
  <Notes>0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游ゴシック</vt:lpstr>
      <vt:lpstr>游ゴシック Light</vt:lpstr>
      <vt:lpstr>Arial</vt:lpstr>
      <vt:lpstr>Helvetica</vt:lpstr>
      <vt:lpstr>Office テーマ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ふりかえり</vt:lpstr>
      <vt:lpstr>ふりかえり</vt:lpstr>
      <vt:lpstr>ふりかえり</vt:lpstr>
      <vt:lpstr>ふりかえり</vt:lpstr>
      <vt:lpstr>ふりかえり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高橋　一歩</cp:lastModifiedBy>
  <cp:revision>7</cp:revision>
  <cp:lastPrinted>2025-02-21T10:13:54Z</cp:lastPrinted>
  <dcterms:modified xsi:type="dcterms:W3CDTF">2025-02-25T08:58:20Z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