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9"/>
  </p:notesMasterIdLst>
  <p:handoutMasterIdLst>
    <p:handoutMasterId r:id="rId10"/>
  </p:handoutMasterIdLst>
  <p:sldIdLst>
    <p:sldId id="281" r:id="rId4"/>
    <p:sldId id="282" r:id="rId5"/>
    <p:sldId id="283" r:id="rId6"/>
    <p:sldId id="285" r:id="rId7"/>
    <p:sldId id="286" r:id="rId8"/>
  </p:sldIdLst>
  <p:sldSz cx="24384000" cy="13716000"/>
  <p:notesSz cx="9866313" cy="673576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41" autoAdjust="0"/>
  </p:normalViewPr>
  <p:slideViewPr>
    <p:cSldViewPr snapToGrid="0">
      <p:cViewPr varScale="1">
        <p:scale>
          <a:sx n="31" d="100"/>
          <a:sy n="31" d="100"/>
        </p:scale>
        <p:origin x="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4D199-86B0-452B-AED7-9AFB1AA4E899}" type="datetimeFigureOut">
              <a:rPr kumimoji="1" lang="ja-JP" altLang="en-US" smtClean="0"/>
              <a:t>2023/2/15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8B511-3F32-4789-B71F-8A8547E1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35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1315509" y="3199488"/>
            <a:ext cx="7235296" cy="303109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519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96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287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7224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1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13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本文レベル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ファクト情報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ファクト情報</a:t>
            </a:r>
          </a:p>
        </p:txBody>
      </p:sp>
      <p:sp>
        <p:nvSpPr>
          <p:cNvPr id="10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属性</a:t>
            </a:r>
          </a:p>
        </p:txBody>
      </p:sp>
      <p:sp>
        <p:nvSpPr>
          <p:cNvPr id="116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/>
            </a:lvl1pPr>
            <a:lvl2pPr marL="638923" indent="-12700">
              <a:spcBef>
                <a:spcPts val="0"/>
              </a:spcBef>
              <a:buSzTx/>
              <a:buNone/>
              <a:defRPr sz="8500" spc="-170"/>
            </a:lvl2pPr>
            <a:lvl3pPr marL="638923" indent="444500">
              <a:spcBef>
                <a:spcPts val="0"/>
              </a:spcBef>
              <a:buSzTx/>
              <a:buNone/>
              <a:defRPr sz="8500" spc="-170"/>
            </a:lvl3pPr>
            <a:lvl4pPr marL="638923" indent="901700">
              <a:spcBef>
                <a:spcPts val="0"/>
              </a:spcBef>
              <a:buSzTx/>
              <a:buNone/>
              <a:defRPr sz="8500" spc="-170"/>
            </a:lvl4pPr>
            <a:lvl5pPr marL="638923" indent="1358900">
              <a:spcBef>
                <a:spcPts val="0"/>
              </a:spcBef>
              <a:buSzTx/>
              <a:buNone/>
              <a:defRPr sz="8500" spc="-170"/>
            </a:lvl5pPr>
          </a:lstStyle>
          <a:p>
            <a:r>
              <a:t>“重要な引用”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イメージ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イメージ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イメージ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23" name="作者と日付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24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スライドのタイトル</a:t>
            </a:r>
          </a:p>
        </p:txBody>
      </p:sp>
      <p:sp>
        <p:nvSpPr>
          <p:cNvPr id="34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スライドのサブタイトル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43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44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61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6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r>
              <a:t>セクションタイトル</a:t>
            </a:r>
          </a:p>
        </p:txBody>
      </p:sp>
      <p:sp>
        <p:nvSpPr>
          <p:cNvPr id="7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議題のタイトル</a:t>
            </a:r>
          </a:p>
        </p:txBody>
      </p:sp>
      <p:sp>
        <p:nvSpPr>
          <p:cNvPr id="89" name="議題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議題のサブタイトル</a:t>
            </a:r>
          </a:p>
        </p:txBody>
      </p:sp>
      <p:sp>
        <p:nvSpPr>
          <p:cNvPr id="90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議題のトピック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5pPr>
          </a:lstStyle>
          <a:p>
            <a:r>
              <a:t>ステートメント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スライドのタイトル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5398"/>
            <a:ext cx="414681" cy="3302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IMG_1438.jpg" descr="IMG_1438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9" y="933949"/>
            <a:ext cx="24384001" cy="12072080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四角形">
            <a:hlinkClick r:id="rId3" action="ppaction://hlinksldjump"/>
          </p:cNvPr>
          <p:cNvSpPr/>
          <p:nvPr/>
        </p:nvSpPr>
        <p:spPr>
          <a:xfrm>
            <a:off x="6108997" y="2669059"/>
            <a:ext cx="12291460" cy="7024684"/>
          </a:xfrm>
          <a:prstGeom prst="rect">
            <a:avLst/>
          </a:prstGeom>
          <a:ln w="304800">
            <a:solidFill>
              <a:srgbClr val="BE1C02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四角形"/>
          <p:cNvSpPr/>
          <p:nvPr/>
        </p:nvSpPr>
        <p:spPr>
          <a:xfrm>
            <a:off x="-2332098" y="-9118312"/>
            <a:ext cx="27332258" cy="36082496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2" name="四角形">
            <a:hlinkClick r:id="rId4" action="ppaction://hlinksldjump"/>
          </p:cNvPr>
          <p:cNvSpPr/>
          <p:nvPr/>
        </p:nvSpPr>
        <p:spPr>
          <a:xfrm>
            <a:off x="13295438" y="3949612"/>
            <a:ext cx="6815112" cy="5851570"/>
          </a:xfrm>
          <a:prstGeom prst="rect">
            <a:avLst/>
          </a:prstGeom>
          <a:solidFill>
            <a:srgbClr val="0AFE6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63" name="作品⑩"/>
          <p:cNvSpPr txBox="1"/>
          <p:nvPr/>
        </p:nvSpPr>
        <p:spPr>
          <a:xfrm>
            <a:off x="14814373" y="6114205"/>
            <a:ext cx="3777241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9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Ｂ</a:t>
            </a:r>
            <a:endParaRPr dirty="0"/>
          </a:p>
        </p:txBody>
      </p:sp>
      <p:sp>
        <p:nvSpPr>
          <p:cNvPr id="364" name="四角形">
            <a:hlinkClick r:id="rId5" action="ppaction://hlinksldjump"/>
          </p:cNvPr>
          <p:cNvSpPr/>
          <p:nvPr/>
        </p:nvSpPr>
        <p:spPr>
          <a:xfrm>
            <a:off x="4307724" y="3932214"/>
            <a:ext cx="6961816" cy="5851570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65" name="作品⑨"/>
          <p:cNvSpPr txBox="1"/>
          <p:nvPr/>
        </p:nvSpPr>
        <p:spPr>
          <a:xfrm>
            <a:off x="5900011" y="6131603"/>
            <a:ext cx="3777241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9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Ａ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IMG_1438.jpg" descr="IMG_14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" y="933949"/>
            <a:ext cx="24384001" cy="12072080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正方形"/>
          <p:cNvSpPr/>
          <p:nvPr/>
        </p:nvSpPr>
        <p:spPr>
          <a:xfrm>
            <a:off x="22319395" y="11572440"/>
            <a:ext cx="1905001" cy="1905001"/>
          </a:xfrm>
          <a:prstGeom prst="rect">
            <a:avLst/>
          </a:prstGeom>
          <a:solidFill>
            <a:srgbClr val="000000">
              <a:alpha val="319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0" name="四角形">
            <a:hlinkClick r:id="rId4" action="ppaction://hlinksldjump"/>
          </p:cNvPr>
          <p:cNvSpPr/>
          <p:nvPr/>
        </p:nvSpPr>
        <p:spPr>
          <a:xfrm>
            <a:off x="6452168" y="2992232"/>
            <a:ext cx="11878014" cy="6598795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r>
              <a:rPr lang="ja-JP" altLang="en-US" sz="9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Ａ</a:t>
            </a:r>
            <a:endParaRPr sz="9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IMG_1438.jpg" descr="IMG_14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7997"/>
            <a:ext cx="24384001" cy="12072080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正方形"/>
          <p:cNvSpPr/>
          <p:nvPr/>
        </p:nvSpPr>
        <p:spPr>
          <a:xfrm>
            <a:off x="22319395" y="11572440"/>
            <a:ext cx="1905001" cy="1905001"/>
          </a:xfrm>
          <a:prstGeom prst="rect">
            <a:avLst/>
          </a:prstGeom>
          <a:solidFill>
            <a:srgbClr val="000000">
              <a:alpha val="319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四角形">
            <a:hlinkClick r:id="rId4" action="ppaction://hlinksldjump"/>
          </p:cNvPr>
          <p:cNvSpPr/>
          <p:nvPr/>
        </p:nvSpPr>
        <p:spPr>
          <a:xfrm>
            <a:off x="6324598" y="2952853"/>
            <a:ext cx="12014199" cy="6890604"/>
          </a:xfrm>
          <a:prstGeom prst="rect">
            <a:avLst/>
          </a:prstGeom>
          <a:solidFill>
            <a:srgbClr val="0AFE6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r>
              <a:rPr lang="ja-JP" altLang="en-US" sz="9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Ｂ</a:t>
            </a:r>
            <a:endParaRPr sz="9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210952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2898"/>
          <a:stretch/>
        </p:blipFill>
        <p:spPr>
          <a:xfrm>
            <a:off x="644624" y="634903"/>
            <a:ext cx="22861459" cy="1246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5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9E52CB011B4A54F809944E21B97AABF" ma:contentTypeVersion="2" ma:contentTypeDescription="新しいドキュメントを作成します。" ma:contentTypeScope="" ma:versionID="40f4be0bd51aef4fb8c790aa95ef6269">
  <xsd:schema xmlns:xsd="http://www.w3.org/2001/XMLSchema" xmlns:xs="http://www.w3.org/2001/XMLSchema" xmlns:p="http://schemas.microsoft.com/office/2006/metadata/properties" xmlns:ns2="1860ed5d-a456-402e-9704-32d0b40e4988" targetNamespace="http://schemas.microsoft.com/office/2006/metadata/properties" ma:root="true" ma:fieldsID="28463d6d8c611e48ffdc997d1841f889" ns2:_="">
    <xsd:import namespace="1860ed5d-a456-402e-9704-32d0b40e49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60ed5d-a456-402e-9704-32d0b40e49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7B6B06-3596-4FE4-9541-471EC5F373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ABA88D-8AEA-4CFE-9E07-321BAADAC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60ed5d-a456-402e-9704-32d0b40e49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Office PowerPoint</Application>
  <PresentationFormat>ユーザー設定</PresentationFormat>
  <Paragraphs>4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ゴシック</vt:lpstr>
      <vt:lpstr>ヒラギノ角ゴ ProN W3</vt:lpstr>
      <vt:lpstr>ヒラギノ角ゴ ProN W6</vt:lpstr>
      <vt:lpstr>21_BasicWhite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大西　佐知子</dc:creator>
  <cp:lastModifiedBy>東京都</cp:lastModifiedBy>
  <cp:revision>11</cp:revision>
  <cp:lastPrinted>2023-02-15T05:55:48Z</cp:lastPrinted>
  <dcterms:modified xsi:type="dcterms:W3CDTF">2023-02-15T06:05:53Z</dcterms:modified>
</cp:coreProperties>
</file>