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25"/>
  </p:notesMasterIdLst>
  <p:handoutMasterIdLst>
    <p:handoutMasterId r:id="rId26"/>
  </p:handoutMasterIdLst>
  <p:sldIdLst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24384000" cy="13716000"/>
  <p:notesSz cx="9866313" cy="673576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43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4D199-86B0-452B-AED7-9AFB1AA4E899}" type="datetimeFigureOut">
              <a:rPr kumimoji="1" lang="ja-JP" altLang="en-US" smtClean="0"/>
              <a:t>2023/2/15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8B511-3F32-4789-B71F-8A8547E1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35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1315509" y="3199488"/>
            <a:ext cx="7235296" cy="303109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スライド６で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を選んだ場合←（左矢印）、</a:t>
            </a:r>
            <a:r>
              <a:rPr kumimoji="1" lang="en-US" altLang="ja-JP" dirty="0" smtClean="0"/>
              <a:t>C</a:t>
            </a:r>
            <a:r>
              <a:rPr kumimoji="1" lang="ja-JP" altLang="en-US" dirty="0" smtClean="0"/>
              <a:t>を選んだ場合→（右矢印）を選択する。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5201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スライド６で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を選んだ場合←（左矢印）、</a:t>
            </a:r>
            <a:r>
              <a:rPr kumimoji="1" lang="en-US" altLang="ja-JP" dirty="0" smtClean="0"/>
              <a:t>C</a:t>
            </a:r>
            <a:r>
              <a:rPr kumimoji="1" lang="ja-JP" altLang="en-US" dirty="0" smtClean="0"/>
              <a:t>を選んだ場合→（右矢印）を選択する。</a:t>
            </a:r>
          </a:p>
        </p:txBody>
      </p:sp>
    </p:spTree>
    <p:extLst>
      <p:ext uri="{BB962C8B-B14F-4D97-AF65-F5344CB8AC3E}">
        <p14:creationId xmlns:p14="http://schemas.microsoft.com/office/powerpoint/2010/main" val="1954810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スライド６で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を選んだ場合←（左矢印）、</a:t>
            </a:r>
            <a:r>
              <a:rPr kumimoji="1" lang="en-US" altLang="ja-JP" dirty="0" smtClean="0"/>
              <a:t>C</a:t>
            </a:r>
            <a:r>
              <a:rPr kumimoji="1" lang="ja-JP" altLang="en-US" dirty="0" smtClean="0"/>
              <a:t>を選んだ場合→（右矢印）を選択する。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846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1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13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本文レベル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ファクト情報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ファクト情報</a:t>
            </a:r>
          </a:p>
        </p:txBody>
      </p:sp>
      <p:sp>
        <p:nvSpPr>
          <p:cNvPr id="10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属性</a:t>
            </a:r>
          </a:p>
        </p:txBody>
      </p:sp>
      <p:sp>
        <p:nvSpPr>
          <p:cNvPr id="116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/>
            </a:lvl1pPr>
            <a:lvl2pPr marL="638923" indent="-12700">
              <a:spcBef>
                <a:spcPts val="0"/>
              </a:spcBef>
              <a:buSzTx/>
              <a:buNone/>
              <a:defRPr sz="8500" spc="-170"/>
            </a:lvl2pPr>
            <a:lvl3pPr marL="638923" indent="444500">
              <a:spcBef>
                <a:spcPts val="0"/>
              </a:spcBef>
              <a:buSzTx/>
              <a:buNone/>
              <a:defRPr sz="8500" spc="-170"/>
            </a:lvl3pPr>
            <a:lvl4pPr marL="638923" indent="901700">
              <a:spcBef>
                <a:spcPts val="0"/>
              </a:spcBef>
              <a:buSzTx/>
              <a:buNone/>
              <a:defRPr sz="8500" spc="-170"/>
            </a:lvl4pPr>
            <a:lvl5pPr marL="638923" indent="1358900">
              <a:spcBef>
                <a:spcPts val="0"/>
              </a:spcBef>
              <a:buSzTx/>
              <a:buNone/>
              <a:defRPr sz="8500" spc="-170"/>
            </a:lvl5pPr>
          </a:lstStyle>
          <a:p>
            <a:r>
              <a:t>“重要な引用”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イメージ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イメージ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イメージ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23" name="作者と日付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24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スライドのタイトル</a:t>
            </a:r>
          </a:p>
        </p:txBody>
      </p:sp>
      <p:sp>
        <p:nvSpPr>
          <p:cNvPr id="34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スライドのサブタイトル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43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44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61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6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r>
              <a:t>セクションタイトル</a:t>
            </a:r>
          </a:p>
        </p:txBody>
      </p:sp>
      <p:sp>
        <p:nvSpPr>
          <p:cNvPr id="7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80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8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議題のタイトル</a:t>
            </a:r>
          </a:p>
        </p:txBody>
      </p:sp>
      <p:sp>
        <p:nvSpPr>
          <p:cNvPr id="89" name="議題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議題のサブタイトル</a:t>
            </a:r>
          </a:p>
        </p:txBody>
      </p:sp>
      <p:sp>
        <p:nvSpPr>
          <p:cNvPr id="90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議題のトピック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5pPr>
          </a:lstStyle>
          <a:p>
            <a:r>
              <a:t>ステートメント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スライドのタイトル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11978411" y="13125398"/>
            <a:ext cx="414681" cy="3302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78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180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181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182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sp>
        <p:nvSpPr>
          <p:cNvPr id="183" name="四角形">
            <a:hlinkClick r:id="rId2" action="ppaction://hlinksldjump"/>
          </p:cNvPr>
          <p:cNvSpPr/>
          <p:nvPr/>
        </p:nvSpPr>
        <p:spPr>
          <a:xfrm>
            <a:off x="-2307956" y="-9021742"/>
            <a:ext cx="27332259" cy="36082496"/>
          </a:xfrm>
          <a:prstGeom prst="rect">
            <a:avLst/>
          </a:prstGeom>
          <a:solidFill>
            <a:srgbClr val="000000">
              <a:alpha val="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51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53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54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55" name="四角形">
            <a:hlinkClick r:id="rId2" action="ppaction://hlinksldjump"/>
          </p:cNvPr>
          <p:cNvSpPr/>
          <p:nvPr/>
        </p:nvSpPr>
        <p:spPr>
          <a:xfrm>
            <a:off x="15618758" y="2424129"/>
            <a:ext cx="4448123" cy="6158172"/>
          </a:xfrm>
          <a:prstGeom prst="rect">
            <a:avLst/>
          </a:prstGeom>
          <a:ln w="304800">
            <a:solidFill>
              <a:srgbClr val="BE1C02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6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grpSp>
        <p:nvGrpSpPr>
          <p:cNvPr id="259" name="グループ"/>
          <p:cNvGrpSpPr/>
          <p:nvPr/>
        </p:nvGrpSpPr>
        <p:grpSpPr>
          <a:xfrm>
            <a:off x="4605459" y="2657728"/>
            <a:ext cx="10535480" cy="5818817"/>
            <a:chOff x="0" y="0"/>
            <a:chExt cx="10535478" cy="5818816"/>
          </a:xfrm>
        </p:grpSpPr>
        <p:sp>
          <p:nvSpPr>
            <p:cNvPr id="257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58" name="グループ"/>
            <p:cNvSpPr/>
            <p:nvPr/>
          </p:nvSpPr>
          <p:spPr>
            <a:xfrm>
              <a:off x="4637602" y="896262"/>
              <a:ext cx="5897877" cy="4026291"/>
            </a:xfrm>
            <a:prstGeom prst="rect">
              <a:avLst/>
            </a:prstGeom>
            <a:solidFill>
              <a:srgbClr val="FA9D9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四角形">
            <a:hlinkClick r:id="rId3" action="ppaction://hlinksldjump"/>
          </p:cNvPr>
          <p:cNvSpPr/>
          <p:nvPr/>
        </p:nvSpPr>
        <p:spPr>
          <a:xfrm>
            <a:off x="4077456" y="4264091"/>
            <a:ext cx="4006108" cy="5979371"/>
          </a:xfrm>
          <a:prstGeom prst="rect">
            <a:avLst/>
          </a:prstGeom>
          <a:solidFill>
            <a:srgbClr val="00D14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2" name="四角形">
            <a:hlinkClick r:id="rId4" action="ppaction://hlinksldjump"/>
          </p:cNvPr>
          <p:cNvSpPr/>
          <p:nvPr/>
        </p:nvSpPr>
        <p:spPr>
          <a:xfrm>
            <a:off x="10188946" y="4264091"/>
            <a:ext cx="4006108" cy="5979371"/>
          </a:xfrm>
          <a:prstGeom prst="rect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3" name="四角形">
            <a:hlinkClick r:id="rId5" action="ppaction://hlinksldjump"/>
          </p:cNvPr>
          <p:cNvSpPr/>
          <p:nvPr/>
        </p:nvSpPr>
        <p:spPr>
          <a:xfrm>
            <a:off x="16300437" y="4264091"/>
            <a:ext cx="4006108" cy="5979371"/>
          </a:xfrm>
          <a:prstGeom prst="rect">
            <a:avLst/>
          </a:prstGeom>
          <a:solidFill>
            <a:schemeClr val="accent4">
              <a:hueOff val="-858837"/>
              <a:lumOff val="-979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4" name="作品⑦"/>
          <p:cNvSpPr txBox="1"/>
          <p:nvPr/>
        </p:nvSpPr>
        <p:spPr>
          <a:xfrm>
            <a:off x="9628178" y="626520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Ｅ</a:t>
            </a:r>
            <a:endParaRPr dirty="0"/>
          </a:p>
        </p:txBody>
      </p:sp>
      <p:sp>
        <p:nvSpPr>
          <p:cNvPr id="265" name="作品⑥"/>
          <p:cNvSpPr txBox="1"/>
          <p:nvPr/>
        </p:nvSpPr>
        <p:spPr>
          <a:xfrm>
            <a:off x="3516687" y="626520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Ｄ</a:t>
            </a:r>
            <a:endParaRPr dirty="0"/>
          </a:p>
        </p:txBody>
      </p:sp>
      <p:sp>
        <p:nvSpPr>
          <p:cNvPr id="266" name="作品⑧"/>
          <p:cNvSpPr txBox="1"/>
          <p:nvPr/>
        </p:nvSpPr>
        <p:spPr>
          <a:xfrm>
            <a:off x="15739668" y="626520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Ｆ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矢印">
            <a:hlinkClick r:id="rId3" action="ppaction://hlinksldjump"/>
          </p:cNvPr>
          <p:cNvSpPr/>
          <p:nvPr/>
        </p:nvSpPr>
        <p:spPr>
          <a:xfrm>
            <a:off x="7282801" y="10745527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9" name="矢印">
            <a:hlinkClick r:id="rId4" action="ppaction://hlinksldjump"/>
          </p:cNvPr>
          <p:cNvSpPr/>
          <p:nvPr/>
        </p:nvSpPr>
        <p:spPr>
          <a:xfrm rot="10800000">
            <a:off x="3256467" y="10745527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0" name="四角形"/>
          <p:cNvSpPr/>
          <p:nvPr/>
        </p:nvSpPr>
        <p:spPr>
          <a:xfrm>
            <a:off x="4077456" y="4264091"/>
            <a:ext cx="4006108" cy="5979371"/>
          </a:xfrm>
          <a:prstGeom prst="rect">
            <a:avLst/>
          </a:prstGeom>
          <a:solidFill>
            <a:srgbClr val="00D14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1" name="作品⑥"/>
          <p:cNvSpPr txBox="1"/>
          <p:nvPr/>
        </p:nvSpPr>
        <p:spPr>
          <a:xfrm>
            <a:off x="3516687" y="626520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Ｄ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矢印">
            <a:hlinkClick r:id="rId3" action="ppaction://hlinksldjump"/>
          </p:cNvPr>
          <p:cNvSpPr/>
          <p:nvPr/>
        </p:nvSpPr>
        <p:spPr>
          <a:xfrm rot="10800000">
            <a:off x="9814190" y="11038491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4" name="矢印">
            <a:hlinkClick r:id="rId4" action="ppaction://hlinksldjump"/>
          </p:cNvPr>
          <p:cNvSpPr/>
          <p:nvPr/>
        </p:nvSpPr>
        <p:spPr>
          <a:xfrm>
            <a:off x="12915125" y="11038491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5" name="四角形"/>
          <p:cNvSpPr/>
          <p:nvPr/>
        </p:nvSpPr>
        <p:spPr>
          <a:xfrm>
            <a:off x="10188946" y="4264091"/>
            <a:ext cx="4006108" cy="5979371"/>
          </a:xfrm>
          <a:prstGeom prst="rect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6" name="作品⑦"/>
          <p:cNvSpPr txBox="1"/>
          <p:nvPr/>
        </p:nvSpPr>
        <p:spPr>
          <a:xfrm>
            <a:off x="9628178" y="626520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Ｅ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矢印">
            <a:hlinkClick r:id="rId3" action="ppaction://hlinksldjump"/>
          </p:cNvPr>
          <p:cNvSpPr/>
          <p:nvPr/>
        </p:nvSpPr>
        <p:spPr>
          <a:xfrm>
            <a:off x="19033839" y="10745527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9" name="矢印">
            <a:hlinkClick r:id="rId4" action="ppaction://hlinksldjump"/>
          </p:cNvPr>
          <p:cNvSpPr/>
          <p:nvPr/>
        </p:nvSpPr>
        <p:spPr>
          <a:xfrm rot="10800000">
            <a:off x="16003643" y="10745527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0" name="四角形"/>
          <p:cNvSpPr/>
          <p:nvPr/>
        </p:nvSpPr>
        <p:spPr>
          <a:xfrm>
            <a:off x="16300437" y="4264091"/>
            <a:ext cx="4006108" cy="5979371"/>
          </a:xfrm>
          <a:prstGeom prst="rect">
            <a:avLst/>
          </a:prstGeom>
          <a:solidFill>
            <a:schemeClr val="accent4">
              <a:hueOff val="-858837"/>
              <a:lumOff val="-979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1" name="作品⑧"/>
          <p:cNvSpPr txBox="1"/>
          <p:nvPr/>
        </p:nvSpPr>
        <p:spPr>
          <a:xfrm>
            <a:off x="15739668" y="6450411"/>
            <a:ext cx="5127645" cy="1606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Ｆ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4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86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87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88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sp>
        <p:nvSpPr>
          <p:cNvPr id="289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92" name="グループ"/>
          <p:cNvGrpSpPr/>
          <p:nvPr/>
        </p:nvGrpSpPr>
        <p:grpSpPr>
          <a:xfrm>
            <a:off x="4605460" y="2657728"/>
            <a:ext cx="10465652" cy="5818817"/>
            <a:chOff x="0" y="0"/>
            <a:chExt cx="10465651" cy="5818816"/>
          </a:xfrm>
        </p:grpSpPr>
        <p:sp>
          <p:nvSpPr>
            <p:cNvPr id="290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91" name="四角形"/>
            <p:cNvSpPr/>
            <p:nvPr/>
          </p:nvSpPr>
          <p:spPr>
            <a:xfrm>
              <a:off x="4653790" y="855076"/>
              <a:ext cx="5811862" cy="4176508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93" name="四角形"/>
          <p:cNvSpPr/>
          <p:nvPr/>
        </p:nvSpPr>
        <p:spPr>
          <a:xfrm>
            <a:off x="15728274" y="2577451"/>
            <a:ext cx="4127490" cy="5979371"/>
          </a:xfrm>
          <a:prstGeom prst="rect">
            <a:avLst/>
          </a:prstGeom>
          <a:solidFill>
            <a:srgbClr val="00D14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4" name="作品⑥"/>
          <p:cNvSpPr txBox="1"/>
          <p:nvPr/>
        </p:nvSpPr>
        <p:spPr>
          <a:xfrm>
            <a:off x="15228197" y="4886593"/>
            <a:ext cx="5127645" cy="1606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Ｄ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97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590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99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300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301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04" name="グループ"/>
          <p:cNvGrpSpPr/>
          <p:nvPr/>
        </p:nvGrpSpPr>
        <p:grpSpPr>
          <a:xfrm>
            <a:off x="4643470" y="2689419"/>
            <a:ext cx="10535480" cy="5818817"/>
            <a:chOff x="0" y="0"/>
            <a:chExt cx="10535478" cy="5818816"/>
          </a:xfrm>
        </p:grpSpPr>
        <p:sp>
          <p:nvSpPr>
            <p:cNvPr id="302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03" name="グループ"/>
            <p:cNvSpPr/>
            <p:nvPr/>
          </p:nvSpPr>
          <p:spPr>
            <a:xfrm>
              <a:off x="4637602" y="896262"/>
              <a:ext cx="5897877" cy="4026291"/>
            </a:xfrm>
            <a:prstGeom prst="rect">
              <a:avLst/>
            </a:prstGeom>
            <a:solidFill>
              <a:srgbClr val="FA9D9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05" name="四角形"/>
          <p:cNvSpPr/>
          <p:nvPr/>
        </p:nvSpPr>
        <p:spPr>
          <a:xfrm>
            <a:off x="15734129" y="2640832"/>
            <a:ext cx="4119167" cy="5915990"/>
          </a:xfrm>
          <a:prstGeom prst="rect">
            <a:avLst/>
          </a:prstGeom>
          <a:solidFill>
            <a:srgbClr val="00D14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6" name="作品⑥"/>
          <p:cNvSpPr txBox="1"/>
          <p:nvPr/>
        </p:nvSpPr>
        <p:spPr>
          <a:xfrm>
            <a:off x="15229890" y="479546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Ｄ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09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311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312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313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sp>
        <p:nvSpPr>
          <p:cNvPr id="314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17" name="グループ"/>
          <p:cNvGrpSpPr/>
          <p:nvPr/>
        </p:nvGrpSpPr>
        <p:grpSpPr>
          <a:xfrm>
            <a:off x="4643471" y="2689419"/>
            <a:ext cx="10465652" cy="5818817"/>
            <a:chOff x="0" y="0"/>
            <a:chExt cx="10465651" cy="5818816"/>
          </a:xfrm>
        </p:grpSpPr>
        <p:sp>
          <p:nvSpPr>
            <p:cNvPr id="315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16" name="四角形"/>
            <p:cNvSpPr/>
            <p:nvPr/>
          </p:nvSpPr>
          <p:spPr>
            <a:xfrm>
              <a:off x="4653790" y="855076"/>
              <a:ext cx="5811862" cy="4176508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18" name="四角形"/>
          <p:cNvSpPr/>
          <p:nvPr/>
        </p:nvSpPr>
        <p:spPr>
          <a:xfrm>
            <a:off x="15717975" y="2700273"/>
            <a:ext cx="4127898" cy="5979371"/>
          </a:xfrm>
          <a:prstGeom prst="rect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9" name="作品⑦"/>
          <p:cNvSpPr txBox="1"/>
          <p:nvPr/>
        </p:nvSpPr>
        <p:spPr>
          <a:xfrm>
            <a:off x="15278997" y="479546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Ｅ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2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590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324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325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326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29" name="グループ"/>
          <p:cNvGrpSpPr/>
          <p:nvPr/>
        </p:nvGrpSpPr>
        <p:grpSpPr>
          <a:xfrm>
            <a:off x="4605459" y="2689419"/>
            <a:ext cx="10535480" cy="5818817"/>
            <a:chOff x="0" y="0"/>
            <a:chExt cx="10535478" cy="5818816"/>
          </a:xfrm>
        </p:grpSpPr>
        <p:sp>
          <p:nvSpPr>
            <p:cNvPr id="327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28" name="グループ"/>
            <p:cNvSpPr/>
            <p:nvPr/>
          </p:nvSpPr>
          <p:spPr>
            <a:xfrm>
              <a:off x="4637602" y="896262"/>
              <a:ext cx="5897877" cy="4026291"/>
            </a:xfrm>
            <a:prstGeom prst="rect">
              <a:avLst/>
            </a:prstGeom>
            <a:solidFill>
              <a:srgbClr val="FA9D9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30" name="四角形"/>
          <p:cNvSpPr/>
          <p:nvPr/>
        </p:nvSpPr>
        <p:spPr>
          <a:xfrm>
            <a:off x="15795466" y="2609141"/>
            <a:ext cx="4006108" cy="5979372"/>
          </a:xfrm>
          <a:prstGeom prst="rect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1" name="作品⑦"/>
          <p:cNvSpPr txBox="1"/>
          <p:nvPr/>
        </p:nvSpPr>
        <p:spPr>
          <a:xfrm>
            <a:off x="15278997" y="4795461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Ｅ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34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336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337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338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sp>
        <p:nvSpPr>
          <p:cNvPr id="339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42" name="グループ"/>
          <p:cNvGrpSpPr/>
          <p:nvPr/>
        </p:nvGrpSpPr>
        <p:grpSpPr>
          <a:xfrm>
            <a:off x="4605460" y="2689419"/>
            <a:ext cx="10465652" cy="5818817"/>
            <a:chOff x="0" y="0"/>
            <a:chExt cx="10465651" cy="5818816"/>
          </a:xfrm>
        </p:grpSpPr>
        <p:sp>
          <p:nvSpPr>
            <p:cNvPr id="340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41" name="四角形"/>
            <p:cNvSpPr/>
            <p:nvPr/>
          </p:nvSpPr>
          <p:spPr>
            <a:xfrm>
              <a:off x="4653790" y="855076"/>
              <a:ext cx="5811862" cy="4176508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43" name="四角形"/>
          <p:cNvSpPr/>
          <p:nvPr/>
        </p:nvSpPr>
        <p:spPr>
          <a:xfrm>
            <a:off x="15788966" y="2609141"/>
            <a:ext cx="4006108" cy="5979372"/>
          </a:xfrm>
          <a:prstGeom prst="rect">
            <a:avLst/>
          </a:prstGeom>
          <a:solidFill>
            <a:schemeClr val="accent4">
              <a:hueOff val="-858837"/>
              <a:lumOff val="-979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4" name="作品⑧"/>
          <p:cNvSpPr txBox="1"/>
          <p:nvPr/>
        </p:nvSpPr>
        <p:spPr>
          <a:xfrm>
            <a:off x="15228197" y="4763771"/>
            <a:ext cx="5127645" cy="1606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Ｆ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86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188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189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190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sp>
        <p:nvSpPr>
          <p:cNvPr id="191" name="四角形">
            <a:hlinkClick r:id="rId2" action="ppaction://hlinksldjump"/>
          </p:cNvPr>
          <p:cNvSpPr/>
          <p:nvPr/>
        </p:nvSpPr>
        <p:spPr>
          <a:xfrm>
            <a:off x="4434117" y="2447872"/>
            <a:ext cx="4448124" cy="6158172"/>
          </a:xfrm>
          <a:prstGeom prst="rect">
            <a:avLst/>
          </a:prstGeom>
          <a:ln w="304800">
            <a:solidFill>
              <a:srgbClr val="BE1C02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47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590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349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350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351" name="正方形">
            <a:hlinkClick r:id="" action="ppaction://noaction"/>
          </p:cNvPr>
          <p:cNvSpPr/>
          <p:nvPr/>
        </p:nvSpPr>
        <p:spPr>
          <a:xfrm>
            <a:off x="21357989" y="11030700"/>
            <a:ext cx="1905001" cy="190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54" name="グループ"/>
          <p:cNvGrpSpPr/>
          <p:nvPr/>
        </p:nvGrpSpPr>
        <p:grpSpPr>
          <a:xfrm>
            <a:off x="4529438" y="2657728"/>
            <a:ext cx="10535479" cy="5818817"/>
            <a:chOff x="0" y="0"/>
            <a:chExt cx="10535478" cy="5818816"/>
          </a:xfrm>
        </p:grpSpPr>
        <p:sp>
          <p:nvSpPr>
            <p:cNvPr id="352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3" name="グループ"/>
            <p:cNvSpPr/>
            <p:nvPr/>
          </p:nvSpPr>
          <p:spPr>
            <a:xfrm>
              <a:off x="4637602" y="896262"/>
              <a:ext cx="5897877" cy="4026291"/>
            </a:xfrm>
            <a:prstGeom prst="rect">
              <a:avLst/>
            </a:prstGeom>
            <a:solidFill>
              <a:srgbClr val="FA9D9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355" name="四角形"/>
          <p:cNvSpPr/>
          <p:nvPr/>
        </p:nvSpPr>
        <p:spPr>
          <a:xfrm>
            <a:off x="15742795" y="2577451"/>
            <a:ext cx="4076488" cy="5979371"/>
          </a:xfrm>
          <a:prstGeom prst="rect">
            <a:avLst/>
          </a:prstGeom>
          <a:solidFill>
            <a:schemeClr val="accent4">
              <a:hueOff val="-858837"/>
              <a:lumOff val="-979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6" name="作品⑧"/>
          <p:cNvSpPr txBox="1"/>
          <p:nvPr/>
        </p:nvSpPr>
        <p:spPr>
          <a:xfrm>
            <a:off x="15217216" y="4763771"/>
            <a:ext cx="5127645" cy="1606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Ｆ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2898"/>
          <a:stretch/>
        </p:blipFill>
        <p:spPr>
          <a:xfrm>
            <a:off x="644624" y="634903"/>
            <a:ext cx="22861459" cy="1246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42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グループ"/>
          <p:cNvGrpSpPr/>
          <p:nvPr/>
        </p:nvGrpSpPr>
        <p:grpSpPr>
          <a:xfrm>
            <a:off x="8711092" y="2964843"/>
            <a:ext cx="6961816" cy="7786315"/>
            <a:chOff x="0" y="0"/>
            <a:chExt cx="6961815" cy="7786313"/>
          </a:xfrm>
        </p:grpSpPr>
        <p:sp>
          <p:nvSpPr>
            <p:cNvPr id="193" name="四角形">
              <a:hlinkClick r:id="rId3" action="ppaction://hlinksldjump"/>
            </p:cNvPr>
            <p:cNvSpPr/>
            <p:nvPr/>
          </p:nvSpPr>
          <p:spPr>
            <a:xfrm>
              <a:off x="0" y="0"/>
              <a:ext cx="6961815" cy="7786313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94" name="作品③"/>
            <p:cNvSpPr txBox="1"/>
            <p:nvPr/>
          </p:nvSpPr>
          <p:spPr>
            <a:xfrm>
              <a:off x="1592287" y="3149363"/>
              <a:ext cx="3777241" cy="14875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9000">
                  <a:solidFill>
                    <a:srgbClr val="020202"/>
                  </a:solidFill>
                  <a:latin typeface="ＭＳ ゴシック"/>
                  <a:ea typeface="ＭＳ ゴシック"/>
                  <a:cs typeface="ＭＳ ゴシック"/>
                  <a:sym typeface="ＭＳ ゴシック"/>
                </a:defRPr>
              </a:lvl1pPr>
            </a:lstStyle>
            <a:p>
              <a:r>
                <a:rPr lang="ja-JP" altLang="en-US" dirty="0" smtClean="0"/>
                <a:t>Ａ</a:t>
              </a:r>
              <a:endParaRPr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8" name="IMG_1434.jpg" descr="IMG_14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00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02" name="グループ">
            <a:hlinkClick r:id="rId3" action="ppaction://hlinksldjump"/>
          </p:cNvPr>
          <p:cNvSpPr/>
          <p:nvPr/>
        </p:nvSpPr>
        <p:spPr>
          <a:xfrm>
            <a:off x="4605459" y="2657728"/>
            <a:ext cx="4035514" cy="5818817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03" name="作品③"/>
          <p:cNvSpPr txBox="1"/>
          <p:nvPr/>
        </p:nvSpPr>
        <p:spPr>
          <a:xfrm>
            <a:off x="4734595" y="5077259"/>
            <a:ext cx="3777241" cy="979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7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Ａ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06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08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09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10" name="四角形">
            <a:hlinkClick r:id="rId2" action="ppaction://hlinksldjump"/>
          </p:cNvPr>
          <p:cNvSpPr/>
          <p:nvPr/>
        </p:nvSpPr>
        <p:spPr>
          <a:xfrm>
            <a:off x="9198530" y="3350222"/>
            <a:ext cx="5819696" cy="4245188"/>
          </a:xfrm>
          <a:prstGeom prst="rect">
            <a:avLst/>
          </a:prstGeom>
          <a:ln w="304800">
            <a:solidFill>
              <a:srgbClr val="BE1C02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1" name="グループ"/>
          <p:cNvSpPr/>
          <p:nvPr/>
        </p:nvSpPr>
        <p:spPr>
          <a:xfrm>
            <a:off x="4605459" y="2657728"/>
            <a:ext cx="4035514" cy="5818817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四角形"/>
          <p:cNvSpPr/>
          <p:nvPr/>
        </p:nvSpPr>
        <p:spPr>
          <a:xfrm>
            <a:off x="-57796" y="-219267"/>
            <a:ext cx="24499592" cy="1415453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16" name="グループ">
            <a:hlinkClick r:id="rId3" action="ppaction://hlinksldjump"/>
          </p:cNvPr>
          <p:cNvGrpSpPr/>
          <p:nvPr/>
        </p:nvGrpSpPr>
        <p:grpSpPr>
          <a:xfrm>
            <a:off x="4584846" y="4128409"/>
            <a:ext cx="7812760" cy="5459182"/>
            <a:chOff x="0" y="0"/>
            <a:chExt cx="7812758" cy="5459181"/>
          </a:xfrm>
        </p:grpSpPr>
        <p:sp>
          <p:nvSpPr>
            <p:cNvPr id="214" name="四角形">
              <a:hlinkClick r:id="rId3" action="ppaction://hlinksldjump"/>
            </p:cNvPr>
            <p:cNvSpPr/>
            <p:nvPr/>
          </p:nvSpPr>
          <p:spPr>
            <a:xfrm>
              <a:off x="0" y="0"/>
              <a:ext cx="7812759" cy="5459182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15" name="作品④"/>
            <p:cNvSpPr txBox="1"/>
            <p:nvPr/>
          </p:nvSpPr>
          <p:spPr>
            <a:xfrm>
              <a:off x="1533644" y="1973394"/>
              <a:ext cx="4745471" cy="1512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7000">
                  <a:solidFill>
                    <a:srgbClr val="020202"/>
                  </a:solidFill>
                  <a:latin typeface="ＭＳ ゴシック"/>
                  <a:ea typeface="ＭＳ ゴシック"/>
                  <a:cs typeface="ＭＳ ゴシック"/>
                  <a:sym typeface="ＭＳ ゴシック"/>
                </a:defRPr>
              </a:lvl1pPr>
            </a:lstStyle>
            <a:p>
              <a:r>
                <a:rPr lang="ja-JP" altLang="en-US" dirty="0" smtClean="0"/>
                <a:t>Ｂ</a:t>
              </a:r>
              <a:endParaRPr dirty="0"/>
            </a:p>
          </p:txBody>
        </p:sp>
      </p:grpSp>
      <p:sp>
        <p:nvSpPr>
          <p:cNvPr id="217" name="グループ">
            <a:hlinkClick r:id="rId4" action="ppaction://hlinksldjump"/>
          </p:cNvPr>
          <p:cNvSpPr/>
          <p:nvPr/>
        </p:nvSpPr>
        <p:spPr>
          <a:xfrm>
            <a:off x="13622993" y="4128409"/>
            <a:ext cx="7304885" cy="5459182"/>
          </a:xfrm>
          <a:prstGeom prst="rect">
            <a:avLst/>
          </a:prstGeom>
          <a:solidFill>
            <a:srgbClr val="FA9D9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18" name="作品⑤"/>
          <p:cNvSpPr txBox="1"/>
          <p:nvPr/>
        </p:nvSpPr>
        <p:spPr>
          <a:xfrm>
            <a:off x="14965550" y="6054634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Ｃ</a:t>
            </a:r>
            <a:endParaRPr lang="en-US" altLang="ja-JP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1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23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24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25" name="グループ"/>
          <p:cNvSpPr/>
          <p:nvPr/>
        </p:nvSpPr>
        <p:spPr>
          <a:xfrm>
            <a:off x="4605459" y="2657728"/>
            <a:ext cx="4035514" cy="5818817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228" name="グループ">
            <a:hlinkClick r:id="rId2" action="ppaction://hlinksldjump"/>
          </p:cNvPr>
          <p:cNvGrpSpPr/>
          <p:nvPr/>
        </p:nvGrpSpPr>
        <p:grpSpPr>
          <a:xfrm>
            <a:off x="9259250" y="3512805"/>
            <a:ext cx="5811862" cy="4176507"/>
            <a:chOff x="0" y="0"/>
            <a:chExt cx="5811861" cy="4176506"/>
          </a:xfrm>
        </p:grpSpPr>
        <p:sp>
          <p:nvSpPr>
            <p:cNvPr id="226" name="四角形">
              <a:hlinkClick r:id="rId2" action="ppaction://hlinksldjump"/>
            </p:cNvPr>
            <p:cNvSpPr/>
            <p:nvPr/>
          </p:nvSpPr>
          <p:spPr>
            <a:xfrm>
              <a:off x="0" y="0"/>
              <a:ext cx="5811862" cy="4176507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27" name="作品④"/>
            <p:cNvSpPr txBox="1"/>
            <p:nvPr/>
          </p:nvSpPr>
          <p:spPr>
            <a:xfrm>
              <a:off x="1140868" y="1509731"/>
              <a:ext cx="3530125" cy="11570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7000">
                  <a:solidFill>
                    <a:srgbClr val="020202"/>
                  </a:solidFill>
                  <a:latin typeface="ＭＳ ゴシック"/>
                  <a:ea typeface="ＭＳ ゴシック"/>
                  <a:cs typeface="ＭＳ ゴシック"/>
                  <a:sym typeface="ＭＳ ゴシック"/>
                </a:defRPr>
              </a:lvl1pPr>
            </a:lstStyle>
            <a:p>
              <a:r>
                <a:rPr lang="ja-JP" altLang="en-US" dirty="0" smtClean="0"/>
                <a:t>Ｂ</a:t>
              </a:r>
              <a:r>
                <a:rPr lang="ja-JP" altLang="en-US" dirty="0" smtClean="0"/>
                <a:t>　</a:t>
              </a:r>
              <a:endParaRPr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31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590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33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34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35" name="グループ"/>
          <p:cNvSpPr/>
          <p:nvPr/>
        </p:nvSpPr>
        <p:spPr>
          <a:xfrm>
            <a:off x="4605459" y="2657728"/>
            <a:ext cx="4035514" cy="5818817"/>
          </a:xfrm>
          <a:prstGeom prst="rect">
            <a:avLst/>
          </a:prstGeom>
          <a:solidFill>
            <a:srgbClr val="FEF92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36" name="グループ">
            <a:hlinkClick r:id="rId4" action="ppaction://hlinksldjump"/>
          </p:cNvPr>
          <p:cNvSpPr/>
          <p:nvPr/>
        </p:nvSpPr>
        <p:spPr>
          <a:xfrm>
            <a:off x="9243062" y="3553991"/>
            <a:ext cx="5897877" cy="4026291"/>
          </a:xfrm>
          <a:prstGeom prst="rect">
            <a:avLst/>
          </a:prstGeom>
          <a:solidFill>
            <a:srgbClr val="FA9D9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37" name="作品⑤"/>
          <p:cNvSpPr txBox="1"/>
          <p:nvPr/>
        </p:nvSpPr>
        <p:spPr>
          <a:xfrm>
            <a:off x="9628178" y="4763770"/>
            <a:ext cx="5127645" cy="160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7000">
                <a:solidFill>
                  <a:srgbClr val="020202"/>
                </a:solidFill>
                <a:latin typeface="ＭＳ ゴシック"/>
                <a:ea typeface="ＭＳ ゴシック"/>
                <a:cs typeface="ＭＳ ゴシック"/>
                <a:sym typeface="ＭＳ ゴシック"/>
              </a:defRPr>
            </a:lvl1pPr>
          </a:lstStyle>
          <a:p>
            <a:r>
              <a:rPr lang="ja-JP" altLang="en-US" dirty="0" smtClean="0"/>
              <a:t>Ｃ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四角形"/>
          <p:cNvSpPr/>
          <p:nvPr/>
        </p:nvSpPr>
        <p:spPr>
          <a:xfrm>
            <a:off x="-84615" y="-219267"/>
            <a:ext cx="24499592" cy="141545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40" name="IMG_1434.jpg" descr="IMG_143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5615" y="477242"/>
            <a:ext cx="22659131" cy="12761527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テキスト"/>
          <p:cNvSpPr txBox="1"/>
          <p:nvPr/>
        </p:nvSpPr>
        <p:spPr>
          <a:xfrm>
            <a:off x="5254900" y="4877159"/>
            <a:ext cx="2192952" cy="1625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>
              <a:defRPr sz="10000">
                <a:latin typeface="+mn-lt"/>
                <a:ea typeface="+mn-ea"/>
                <a:cs typeface="+mn-cs"/>
                <a:sym typeface="ヒラギノ角ゴ ProN W6"/>
              </a:defRPr>
            </a:pPr>
            <a:endParaRPr/>
          </a:p>
        </p:txBody>
      </p:sp>
      <p:sp>
        <p:nvSpPr>
          <p:cNvPr id="242" name="１"/>
          <p:cNvSpPr txBox="1"/>
          <p:nvPr/>
        </p:nvSpPr>
        <p:spPr>
          <a:xfrm>
            <a:off x="5254900" y="4877159"/>
            <a:ext cx="1384301" cy="137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１</a:t>
            </a:r>
          </a:p>
        </p:txBody>
      </p:sp>
      <p:sp>
        <p:nvSpPr>
          <p:cNvPr id="243" name="２"/>
          <p:cNvSpPr txBox="1"/>
          <p:nvPr/>
        </p:nvSpPr>
        <p:spPr>
          <a:xfrm>
            <a:off x="11473056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２</a:t>
            </a:r>
          </a:p>
        </p:txBody>
      </p:sp>
      <p:sp>
        <p:nvSpPr>
          <p:cNvPr id="244" name="四角形">
            <a:hlinkClick r:id="rId2" action="ppaction://hlinksldjump"/>
          </p:cNvPr>
          <p:cNvSpPr/>
          <p:nvPr/>
        </p:nvSpPr>
        <p:spPr>
          <a:xfrm>
            <a:off x="15618758" y="2424129"/>
            <a:ext cx="4448123" cy="6158172"/>
          </a:xfrm>
          <a:prstGeom prst="rect">
            <a:avLst/>
          </a:prstGeom>
          <a:ln w="304800">
            <a:solidFill>
              <a:srgbClr val="BE1C02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5" name="３"/>
          <p:cNvSpPr txBox="1"/>
          <p:nvPr/>
        </p:nvSpPr>
        <p:spPr>
          <a:xfrm>
            <a:off x="17150669" y="5004158"/>
            <a:ext cx="1384301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３</a:t>
            </a:r>
          </a:p>
        </p:txBody>
      </p:sp>
      <p:grpSp>
        <p:nvGrpSpPr>
          <p:cNvPr id="248" name="グループ"/>
          <p:cNvGrpSpPr/>
          <p:nvPr/>
        </p:nvGrpSpPr>
        <p:grpSpPr>
          <a:xfrm>
            <a:off x="4605460" y="2657728"/>
            <a:ext cx="10465652" cy="5818817"/>
            <a:chOff x="0" y="0"/>
            <a:chExt cx="10465651" cy="5818816"/>
          </a:xfrm>
        </p:grpSpPr>
        <p:sp>
          <p:nvSpPr>
            <p:cNvPr id="246" name="グループ"/>
            <p:cNvSpPr/>
            <p:nvPr/>
          </p:nvSpPr>
          <p:spPr>
            <a:xfrm>
              <a:off x="0" y="0"/>
              <a:ext cx="4035513" cy="5818817"/>
            </a:xfrm>
            <a:prstGeom prst="rect">
              <a:avLst/>
            </a:prstGeom>
            <a:solidFill>
              <a:srgbClr val="FEF92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7" name="四角形"/>
            <p:cNvSpPr/>
            <p:nvPr/>
          </p:nvSpPr>
          <p:spPr>
            <a:xfrm>
              <a:off x="4653790" y="855076"/>
              <a:ext cx="5811862" cy="4176508"/>
            </a:xfrm>
            <a:prstGeom prst="rect">
              <a:avLst/>
            </a:prstGeom>
            <a:solidFill>
              <a:srgbClr val="1FFD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 advAuto="0"/>
    </p:bldLst>
  </p:timing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9E52CB011B4A54F809944E21B97AABF" ma:contentTypeVersion="2" ma:contentTypeDescription="新しいドキュメントを作成します。" ma:contentTypeScope="" ma:versionID="40f4be0bd51aef4fb8c790aa95ef6269">
  <xsd:schema xmlns:xsd="http://www.w3.org/2001/XMLSchema" xmlns:xs="http://www.w3.org/2001/XMLSchema" xmlns:p="http://schemas.microsoft.com/office/2006/metadata/properties" xmlns:ns2="1860ed5d-a456-402e-9704-32d0b40e4988" targetNamespace="http://schemas.microsoft.com/office/2006/metadata/properties" ma:root="true" ma:fieldsID="28463d6d8c611e48ffdc997d1841f889" ns2:_="">
    <xsd:import namespace="1860ed5d-a456-402e-9704-32d0b40e49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60ed5d-a456-402e-9704-32d0b40e49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ABA88D-8AEA-4CFE-9E07-321BAADAC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60ed5d-a456-402e-9704-32d0b40e49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7B6B06-3596-4FE4-9541-471EC5F373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131</Words>
  <Application>Microsoft Office PowerPoint</Application>
  <PresentationFormat>ユーザー設定</PresentationFormat>
  <Paragraphs>55</Paragraphs>
  <Slides>21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5" baseType="lpstr">
      <vt:lpstr>ＭＳ ゴシック</vt:lpstr>
      <vt:lpstr>ヒラギノ角ゴ ProN W3</vt:lpstr>
      <vt:lpstr>ヒラギノ角ゴ ProN W6</vt:lpstr>
      <vt:lpstr>21_BasicWhite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大西　佐知子</dc:creator>
  <cp:lastModifiedBy>東京都</cp:lastModifiedBy>
  <cp:revision>10</cp:revision>
  <cp:lastPrinted>2023-02-08T02:36:03Z</cp:lastPrinted>
  <dcterms:modified xsi:type="dcterms:W3CDTF">2023-02-15T06:23:44Z</dcterms:modified>
</cp:coreProperties>
</file>